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oboto"/>
      <p:regular r:id="rId19"/>
      <p:bold r:id="rId20"/>
      <p:italic r:id="rId21"/>
      <p:boldItalic r:id="rId22"/>
    </p:embeddedFont>
    <p:embeddedFont>
      <p:font typeface="Arial Narrow"/>
      <p:regular r:id="rId23"/>
      <p:bold r:id="rId24"/>
      <p:italic r:id="rId25"/>
      <p:boldItalic r:id="rId26"/>
    </p:embeddedFont>
    <p:embeddedFont>
      <p:font typeface="Open Sans SemiBold"/>
      <p:regular r:id="rId27"/>
      <p:bold r:id="rId28"/>
      <p:italic r:id="rId29"/>
      <p:boldItalic r:id="rId30"/>
    </p:embeddedFont>
    <p:embeddedFont>
      <p:font typeface="Open Sans Light"/>
      <p:regular r:id="rId31"/>
      <p:bold r:id="rId32"/>
      <p:italic r:id="rId33"/>
      <p:boldItalic r:id="rId34"/>
    </p:embeddedFont>
    <p:embeddedFont>
      <p:font typeface="Open Sans"/>
      <p:regular r:id="rId35"/>
      <p:bold r:id="rId36"/>
      <p:italic r:id="rId37"/>
      <p:boldItalic r:id="rId38"/>
    </p:embeddedFont>
    <p:embeddedFont>
      <p:font typeface="Century Gothic"/>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enturyGothic-bold.fntdata"/><Relationship Id="rId20" Type="http://schemas.openxmlformats.org/officeDocument/2006/relationships/font" Target="fonts/Roboto-bold.fntdata"/><Relationship Id="rId42" Type="http://schemas.openxmlformats.org/officeDocument/2006/relationships/font" Target="fonts/CenturyGothic-boldItalic.fntdata"/><Relationship Id="rId41" Type="http://schemas.openxmlformats.org/officeDocument/2006/relationships/font" Target="fonts/CenturyGothic-italic.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ArialNarrow-bold.fntdata"/><Relationship Id="rId23" Type="http://schemas.openxmlformats.org/officeDocument/2006/relationships/font" Target="fonts/ArialNarrow-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alNarrow-boldItalic.fntdata"/><Relationship Id="rId25" Type="http://schemas.openxmlformats.org/officeDocument/2006/relationships/font" Target="fonts/ArialNarrow-italic.fntdata"/><Relationship Id="rId28" Type="http://schemas.openxmlformats.org/officeDocument/2006/relationships/font" Target="fonts/OpenSansSemiBold-bold.fntdata"/><Relationship Id="rId27" Type="http://schemas.openxmlformats.org/officeDocument/2006/relationships/font" Target="fonts/OpenSansSemiBold-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Semi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Light-regular.fntdata"/><Relationship Id="rId30" Type="http://schemas.openxmlformats.org/officeDocument/2006/relationships/font" Target="fonts/OpenSansSemiBold-boldItalic.fntdata"/><Relationship Id="rId11" Type="http://schemas.openxmlformats.org/officeDocument/2006/relationships/slide" Target="slides/slide6.xml"/><Relationship Id="rId33" Type="http://schemas.openxmlformats.org/officeDocument/2006/relationships/font" Target="fonts/OpenSansLight-italic.fntdata"/><Relationship Id="rId10" Type="http://schemas.openxmlformats.org/officeDocument/2006/relationships/slide" Target="slides/slide5.xml"/><Relationship Id="rId32" Type="http://schemas.openxmlformats.org/officeDocument/2006/relationships/font" Target="fonts/OpenSansLight-bold.fntdata"/><Relationship Id="rId13" Type="http://schemas.openxmlformats.org/officeDocument/2006/relationships/slide" Target="slides/slide8.xml"/><Relationship Id="rId35" Type="http://schemas.openxmlformats.org/officeDocument/2006/relationships/font" Target="fonts/OpenSans-regular.fntdata"/><Relationship Id="rId12" Type="http://schemas.openxmlformats.org/officeDocument/2006/relationships/slide" Target="slides/slide7.xml"/><Relationship Id="rId34" Type="http://schemas.openxmlformats.org/officeDocument/2006/relationships/font" Target="fonts/OpenSansLight-boldItalic.fntdata"/><Relationship Id="rId15" Type="http://schemas.openxmlformats.org/officeDocument/2006/relationships/slide" Target="slides/slide10.xml"/><Relationship Id="rId37" Type="http://schemas.openxmlformats.org/officeDocument/2006/relationships/font" Target="fonts/OpenSans-italic.fntdata"/><Relationship Id="rId14" Type="http://schemas.openxmlformats.org/officeDocument/2006/relationships/slide" Target="slides/slide9.xml"/><Relationship Id="rId36" Type="http://schemas.openxmlformats.org/officeDocument/2006/relationships/font" Target="fonts/OpenSans-bold.fntdata"/><Relationship Id="rId17" Type="http://schemas.openxmlformats.org/officeDocument/2006/relationships/slide" Target="slides/slide12.xml"/><Relationship Id="rId39" Type="http://schemas.openxmlformats.org/officeDocument/2006/relationships/font" Target="fonts/CenturyGothic-regular.fntdata"/><Relationship Id="rId16" Type="http://schemas.openxmlformats.org/officeDocument/2006/relationships/slide" Target="slides/slide11.xml"/><Relationship Id="rId38" Type="http://schemas.openxmlformats.org/officeDocument/2006/relationships/font" Target="fonts/OpenSans-boldItalic.fntdata"/><Relationship Id="rId19" Type="http://schemas.openxmlformats.org/officeDocument/2006/relationships/font" Target="fonts/Roboto-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dglossary.org/school-cultur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accreditation@ksde.or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dglossary.org/school-cultur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12dive.com/news/creating-a-happier-school-environment-yields-benefits-for-students-and-teac/532036/#:~:text=A%20positive%20school%20atmosphere%20encourages,student%20achievement%20and%20teacher%20retentio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scd.org/publications/educational-leadership/jul19/vol76/num09/What-Drives-Collective-Efficacy%C2%A2.aspx" TargetMode="External"/><Relationship Id="rId3" Type="http://schemas.openxmlformats.org/officeDocument/2006/relationships/hyperlink" Target="http://www.ascd.org/publications/educational-leadership/jul19/vol76/num09/What-Drives-Collective-Efficacy%C2%A2.aspx" TargetMode="External"/><Relationship Id="rId4" Type="http://schemas.openxmlformats.org/officeDocument/2006/relationships/hyperlink" Target="http://www.ascd.org/publications/educational-leadership/jul19/vol76/num09/What-Drives-Collective-Efficacy%C2%A2.aspx" TargetMode="External"/><Relationship Id="rId11" Type="http://schemas.openxmlformats.org/officeDocument/2006/relationships/hyperlink" Target="https://doi.org/10.1111/ejed.12383" TargetMode="External"/><Relationship Id="rId10" Type="http://schemas.openxmlformats.org/officeDocument/2006/relationships/hyperlink" Target="https://doi.org/10.1111/ejed.12383" TargetMode="External"/><Relationship Id="rId12" Type="http://schemas.openxmlformats.org/officeDocument/2006/relationships/hyperlink" Target="https://doi.org/10.1111/ejed.12383" TargetMode="External"/><Relationship Id="rId9" Type="http://schemas.openxmlformats.org/officeDocument/2006/relationships/hyperlink" Target="https://doi.org/10.1111/ejed.12383" TargetMode="External"/><Relationship Id="rId5" Type="http://schemas.openxmlformats.org/officeDocument/2006/relationships/hyperlink" Target="https://drive.google.com/file/d/1xJo2PFRvj1LVtmXCLa75WKpfIR-PO5pK/view" TargetMode="External"/><Relationship Id="rId6" Type="http://schemas.openxmlformats.org/officeDocument/2006/relationships/hyperlink" Target="https://drive.google.com/file/d/1xJo2PFRvj1LVtmXCLa75WKpfIR-PO5pK/view" TargetMode="External"/><Relationship Id="rId7" Type="http://schemas.openxmlformats.org/officeDocument/2006/relationships/hyperlink" Target="https://drive.google.com/file/d/1xJo2PFRvj1LVtmXCLa75WKpfIR-PO5pK/view" TargetMode="External"/><Relationship Id="rId8" Type="http://schemas.openxmlformats.org/officeDocument/2006/relationships/hyperlink" Target="https://doi.org/10.1111/ejed.12383"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scd.org/publications/educational-leadership/jul19/vol76/num09/What-Drives-Collective-Efficacy%C2%A2.aspx" TargetMode="External"/><Relationship Id="rId3" Type="http://schemas.openxmlformats.org/officeDocument/2006/relationships/hyperlink" Target="http://www.ascd.org/publications/educational-leadership/jul19/vol76/num09/What-Drives-Collective-Efficacy%C2%A2.aspx" TargetMode="External"/><Relationship Id="rId4" Type="http://schemas.openxmlformats.org/officeDocument/2006/relationships/hyperlink" Target="http://www.ascd.org/publications/educational-leadership/jul19/vol76/num09/What-Drives-Collective-Efficacy%C2%A2.aspx" TargetMode="External"/><Relationship Id="rId11" Type="http://schemas.openxmlformats.org/officeDocument/2006/relationships/hyperlink" Target="https://doi.org/10.1111/ejed.12383" TargetMode="External"/><Relationship Id="rId10" Type="http://schemas.openxmlformats.org/officeDocument/2006/relationships/hyperlink" Target="https://doi.org/10.1111/ejed.12383" TargetMode="External"/><Relationship Id="rId12" Type="http://schemas.openxmlformats.org/officeDocument/2006/relationships/hyperlink" Target="https://doi.org/10.1111/ejed.12383" TargetMode="External"/><Relationship Id="rId9" Type="http://schemas.openxmlformats.org/officeDocument/2006/relationships/hyperlink" Target="https://doi.org/10.1111/ejed.12383" TargetMode="External"/><Relationship Id="rId5" Type="http://schemas.openxmlformats.org/officeDocument/2006/relationships/hyperlink" Target="https://drive.google.com/file/d/1xJo2PFRvj1LVtmXCLa75WKpfIR-PO5pK/view" TargetMode="External"/><Relationship Id="rId6" Type="http://schemas.openxmlformats.org/officeDocument/2006/relationships/hyperlink" Target="https://drive.google.com/file/d/1xJo2PFRvj1LVtmXCLa75WKpfIR-PO5pK/view" TargetMode="External"/><Relationship Id="rId7" Type="http://schemas.openxmlformats.org/officeDocument/2006/relationships/hyperlink" Target="https://drive.google.com/file/d/1xJo2PFRvj1LVtmXCLa75WKpfIR-PO5pK/view" TargetMode="External"/><Relationship Id="rId8" Type="http://schemas.openxmlformats.org/officeDocument/2006/relationships/hyperlink" Target="https://doi.org/10.1111/ejed.12383"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powerpoint provides an overview of the system/school culture survey.</a:t>
            </a: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Building and maintaining a positive culture should be every systems’ and schools’ goal.  Positive school cultures provide safety, support, encouragement and healthy challenges for students and staff, which in turn fosters students’ academic achievement and growth.  Positive school cultures increase satisfaction, morale, and effectiveness for the staff while simultaneously increasing learning, fulfillment, and well-being for the students (</a:t>
            </a:r>
            <a:r>
              <a:rPr lang="en" u="sng">
                <a:solidFill>
                  <a:srgbClr val="2200CC"/>
                </a:solidFill>
                <a:hlinkClick r:id="rId2">
                  <a:extLst>
                    <a:ext uri="{A12FA001-AC4F-418D-AE19-62706E023703}">
                      <ahyp:hlinkClr val="tx"/>
                    </a:ext>
                  </a:extLst>
                </a:hlinkClick>
              </a:rPr>
              <a:t>https://www.edglossary.org/school-culture/)</a:t>
            </a:r>
            <a:r>
              <a:rPr lang="en">
                <a:solidFill>
                  <a:schemeClr val="dk1"/>
                </a:solidFill>
              </a:rPr>
              <a:t>. </a:t>
            </a:r>
            <a:r>
              <a:rPr lang="en">
                <a:solidFill>
                  <a:schemeClr val="dk1"/>
                </a:solidFill>
                <a:highlight>
                  <a:srgbClr val="FFFFFF"/>
                </a:highlight>
              </a:rPr>
              <a:t>School culture is the way things are done in the school - the personality of the school, with underlying norms and values.  Culture and climate overlap and influence each other, however, climate can change rapidly (for better or worse), while culture goes deeper and takes longer to turn. </a:t>
            </a:r>
            <a:endParaRPr>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highlight>
                  <a:srgbClr val="FFFFFF"/>
                </a:highlight>
              </a:rPr>
              <a:t>As part of the Kansans Can School Redesign Project, all Redesign Schools were asked to administer a School Culture Survey annually. During the summer of 2020, the KSDE Redesign Team worked with our state comprehensive center partners at McRel to recreate the culture survey based on existing surveys and research regarding schools as learning organizations (Elmore, Forman, &amp; Stosich, 2016; Kools et al., 2020). The finished survey measures 5 Constructs of Culture, including: Shared Vision; Inquiry, Innovation, and Exploration; Collective Efficacy; Psychological Safety; and Modeling Learning Leadership.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aa1443eb1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aa1443eb1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we think about schools that are interested in </a:t>
            </a:r>
            <a:r>
              <a:rPr lang="en"/>
              <a:t>becoming</a:t>
            </a:r>
            <a:r>
              <a:rPr lang="en"/>
              <a:t> a learning organization, there must be a desire to move towards mentoring. Moving to mentoring means that you are not only focused on your own data and measures of success, but you are also focused on collaborating with others. You seek out opportunities to share and learn with and from externals stakeholders. You look around and outside or </a:t>
            </a:r>
            <a:r>
              <a:rPr lang="en"/>
              <a:t>your</a:t>
            </a:r>
            <a:r>
              <a:rPr lang="en"/>
              <a:t> own district and you seek to learn from and work with institutions of higher education. Moving to mentoring means you are </a:t>
            </a:r>
            <a:r>
              <a:rPr lang="en"/>
              <a:t>continuously</a:t>
            </a:r>
            <a:r>
              <a:rPr lang="en"/>
              <a:t> focused on improving through the </a:t>
            </a:r>
            <a:r>
              <a:rPr lang="en"/>
              <a:t>strategic</a:t>
            </a:r>
            <a:r>
              <a:rPr lang="en"/>
              <a:t> growth of your network and circle of influence.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bcf1957ba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bcf1957ba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your staff have completed the culture </a:t>
            </a:r>
            <a:r>
              <a:rPr lang="en"/>
              <a:t>survey</a:t>
            </a:r>
            <a:r>
              <a:rPr lang="en"/>
              <a:t>, you can </a:t>
            </a:r>
            <a:r>
              <a:rPr lang="en"/>
              <a:t>request an individualized school report from KSDE. This individual report begins with an introduction summarizing culture and the various constructs evaluated in the survey before giving you an in-depth picture of how you fair in each construct. Take a moment to review the sample report by clicking on the hyperlink in the slide deck. </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Once you have your report, you will then want to utilize our ‘culture toolkit’ to help facilitate reflection and action planning around each culture construct. That culture toolkit will be shared with you with your school’s individualized report.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bcf1957ba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bcf1957ba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take a moment to review our timeline. During the months of March and April, we are asking that you share the culture survey with staff and request their participation. </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rPr lang="en"/>
              <a:t>Some tips for administration include, limiting the window for </a:t>
            </a:r>
            <a:r>
              <a:rPr lang="en"/>
              <a:t>completing</a:t>
            </a:r>
            <a:r>
              <a:rPr lang="en"/>
              <a:t> survey; sometimes a shorter deadline, like 1 or 2 weeks instead of 3 or 4 is helpful. You consider having a ‘did you do the culture survey’ form and offer a celebration upon reaching 100% of staff participation.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Once you have completed the survey, you must contact the accreditation team by emailing </a:t>
            </a:r>
            <a:r>
              <a:rPr lang="en" u="sng">
                <a:solidFill>
                  <a:schemeClr val="hlink"/>
                </a:solidFill>
                <a:hlinkClick r:id="rId2"/>
              </a:rPr>
              <a:t>accreditation@ksde.org</a:t>
            </a:r>
            <a:r>
              <a:rPr lang="en"/>
              <a:t> to request your report. Please make sure we know your district name and number and your </a:t>
            </a:r>
            <a:r>
              <a:rPr lang="en"/>
              <a:t>school</a:t>
            </a:r>
            <a:r>
              <a:rPr lang="en"/>
              <a:t> name. Please make sure we also know who to send the report to once it is ready. Please request your report by May 12. These must be created and curated individually, so our commitment is to have those back to you within one week.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Upon receiving your survey results, you will also receive our culture </a:t>
            </a:r>
            <a:r>
              <a:rPr lang="en"/>
              <a:t>survey</a:t>
            </a:r>
            <a:r>
              <a:rPr lang="en"/>
              <a:t> toolkit. The toolkit is meant to help you break down the survey results and generate next steps for </a:t>
            </a:r>
            <a:r>
              <a:rPr lang="en"/>
              <a:t>improving</a:t>
            </a:r>
            <a:r>
              <a:rPr lang="en"/>
              <a:t> your school’s culture.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f12c431a30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1f12c431a3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97d360c992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97d360c992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u="sng">
                <a:solidFill>
                  <a:schemeClr val="hlink"/>
                </a:solidFill>
                <a:hlinkClick r:id="rId2"/>
              </a:rPr>
              <a:t>https://www.edglossary.org/school-culture/</a:t>
            </a:r>
            <a:endParaRPr sz="1400"/>
          </a:p>
          <a:p>
            <a:pPr indent="0" lvl="0" marL="0" rtl="0" algn="l">
              <a:lnSpc>
                <a:spcPct val="90000"/>
              </a:lnSpc>
              <a:spcBef>
                <a:spcPts val="800"/>
              </a:spcBef>
              <a:spcAft>
                <a:spcPts val="0"/>
              </a:spcAft>
              <a:buClr>
                <a:schemeClr val="dk1"/>
              </a:buClr>
              <a:buSzPts val="1100"/>
              <a:buFont typeface="Arial"/>
              <a:buNone/>
            </a:pPr>
            <a:r>
              <a:rPr lang="en" sz="1000">
                <a:solidFill>
                  <a:schemeClr val="dk1"/>
                </a:solidFill>
                <a:highlight>
                  <a:schemeClr val="lt1"/>
                </a:highlight>
                <a:latin typeface="Open Sans Light"/>
                <a:ea typeface="Open Sans Light"/>
                <a:cs typeface="Open Sans Light"/>
                <a:sym typeface="Open Sans Light"/>
              </a:rPr>
              <a:t>…</a:t>
            </a:r>
            <a:r>
              <a:rPr lang="en" sz="1000">
                <a:solidFill>
                  <a:schemeClr val="dk1"/>
                </a:solidFill>
                <a:highlight>
                  <a:schemeClr val="lt1"/>
                </a:highlight>
                <a:latin typeface="Open Sans Light"/>
                <a:ea typeface="Open Sans Light"/>
                <a:cs typeface="Open Sans Light"/>
                <a:sym typeface="Open Sans Light"/>
              </a:rPr>
              <a:t>but the term also encompasses more concrete issues such as the: </a:t>
            </a:r>
            <a:endParaRPr sz="1000">
              <a:solidFill>
                <a:schemeClr val="dk1"/>
              </a:solidFill>
              <a:highlight>
                <a:schemeClr val="lt1"/>
              </a:highlight>
              <a:latin typeface="Open Sans Light"/>
              <a:ea typeface="Open Sans Light"/>
              <a:cs typeface="Open Sans Light"/>
              <a:sym typeface="Open Sans Light"/>
            </a:endParaRPr>
          </a:p>
          <a:p>
            <a:pPr indent="-292100" lvl="0" marL="457200" rtl="0" algn="l">
              <a:lnSpc>
                <a:spcPct val="90000"/>
              </a:lnSpc>
              <a:spcBef>
                <a:spcPts val="800"/>
              </a:spcBef>
              <a:spcAft>
                <a:spcPts val="0"/>
              </a:spcAft>
              <a:buClr>
                <a:srgbClr val="FFA400"/>
              </a:buClr>
              <a:buSzPts val="1000"/>
              <a:buFont typeface="Open Sans Light"/>
              <a:buChar char="●"/>
            </a:pPr>
            <a:r>
              <a:rPr lang="en" sz="1000">
                <a:solidFill>
                  <a:schemeClr val="dk1"/>
                </a:solidFill>
                <a:highlight>
                  <a:schemeClr val="lt1"/>
                </a:highlight>
                <a:latin typeface="Open Sans Light"/>
                <a:ea typeface="Open Sans Light"/>
                <a:cs typeface="Open Sans Light"/>
                <a:sym typeface="Open Sans Light"/>
              </a:rPr>
              <a:t>physical and emotional safety of students,</a:t>
            </a:r>
            <a:endParaRPr sz="1000">
              <a:solidFill>
                <a:schemeClr val="dk1"/>
              </a:solidFill>
              <a:highlight>
                <a:schemeClr val="lt1"/>
              </a:highlight>
              <a:latin typeface="Open Sans Light"/>
              <a:ea typeface="Open Sans Light"/>
              <a:cs typeface="Open Sans Light"/>
              <a:sym typeface="Open Sans Light"/>
            </a:endParaRPr>
          </a:p>
          <a:p>
            <a:pPr indent="-292100" lvl="0" marL="457200" rtl="0" algn="l">
              <a:lnSpc>
                <a:spcPct val="90000"/>
              </a:lnSpc>
              <a:spcBef>
                <a:spcPts val="0"/>
              </a:spcBef>
              <a:spcAft>
                <a:spcPts val="0"/>
              </a:spcAft>
              <a:buClr>
                <a:srgbClr val="FFA400"/>
              </a:buClr>
              <a:buSzPts val="1000"/>
              <a:buFont typeface="Open Sans Light"/>
              <a:buChar char="●"/>
            </a:pPr>
            <a:r>
              <a:rPr lang="en" sz="1000">
                <a:solidFill>
                  <a:schemeClr val="dk1"/>
                </a:solidFill>
                <a:highlight>
                  <a:schemeClr val="lt1"/>
                </a:highlight>
                <a:latin typeface="Open Sans Light"/>
                <a:ea typeface="Open Sans Light"/>
                <a:cs typeface="Open Sans Light"/>
                <a:sym typeface="Open Sans Light"/>
              </a:rPr>
              <a:t>the orderliness of classrooms and public spaces, or </a:t>
            </a:r>
            <a:endParaRPr sz="1000">
              <a:solidFill>
                <a:schemeClr val="dk1"/>
              </a:solidFill>
              <a:highlight>
                <a:schemeClr val="lt1"/>
              </a:highlight>
              <a:latin typeface="Open Sans Light"/>
              <a:ea typeface="Open Sans Light"/>
              <a:cs typeface="Open Sans Light"/>
              <a:sym typeface="Open Sans Light"/>
            </a:endParaRPr>
          </a:p>
          <a:p>
            <a:pPr indent="-292100" lvl="0" marL="457200" rtl="0" algn="l">
              <a:lnSpc>
                <a:spcPct val="90000"/>
              </a:lnSpc>
              <a:spcBef>
                <a:spcPts val="0"/>
              </a:spcBef>
              <a:spcAft>
                <a:spcPts val="0"/>
              </a:spcAft>
              <a:buClr>
                <a:srgbClr val="FFA400"/>
              </a:buClr>
              <a:buSzPts val="1000"/>
              <a:buFont typeface="Open Sans Light"/>
              <a:buChar char="●"/>
            </a:pPr>
            <a:r>
              <a:rPr lang="en" sz="1000">
                <a:solidFill>
                  <a:schemeClr val="dk1"/>
                </a:solidFill>
                <a:highlight>
                  <a:schemeClr val="lt1"/>
                </a:highlight>
                <a:latin typeface="Open Sans Light"/>
                <a:ea typeface="Open Sans Light"/>
                <a:cs typeface="Open Sans Light"/>
                <a:sym typeface="Open Sans Light"/>
              </a:rPr>
              <a:t>the degree to which a school embraces and celebrates racial, ethnic, linguistic, or cultural diversity.</a:t>
            </a:r>
            <a:endParaRPr sz="1000">
              <a:solidFill>
                <a:schemeClr val="dk1"/>
              </a:solidFill>
              <a:highlight>
                <a:schemeClr val="lt1"/>
              </a:highlight>
              <a:latin typeface="Open Sans Light"/>
              <a:ea typeface="Open Sans Light"/>
              <a:cs typeface="Open Sans Light"/>
              <a:sym typeface="Open Sans Light"/>
            </a:endParaRPr>
          </a:p>
          <a:p>
            <a:pPr indent="0" lvl="0" marL="0" rtl="0" algn="l">
              <a:lnSpc>
                <a:spcPct val="90000"/>
              </a:lnSpc>
              <a:spcBef>
                <a:spcPts val="800"/>
              </a:spcBef>
              <a:spcAft>
                <a:spcPts val="0"/>
              </a:spcAft>
              <a:buNone/>
            </a:pPr>
            <a:r>
              <a:rPr lang="en" sz="1000">
                <a:solidFill>
                  <a:schemeClr val="dk1"/>
                </a:solidFill>
                <a:highlight>
                  <a:schemeClr val="lt1"/>
                </a:highlight>
                <a:latin typeface="Open Sans Light"/>
                <a:ea typeface="Open Sans Light"/>
                <a:cs typeface="Open Sans Light"/>
                <a:sym typeface="Open Sans Light"/>
              </a:rPr>
              <a:t>School culture is the way things are done in the school - the personality of the school, with underlying norms and values.</a:t>
            </a:r>
            <a:endParaRPr sz="1000">
              <a:solidFill>
                <a:schemeClr val="dk1"/>
              </a:solidFill>
              <a:highlight>
                <a:schemeClr val="lt1"/>
              </a:highlight>
              <a:latin typeface="Open Sans Light"/>
              <a:ea typeface="Open Sans Light"/>
              <a:cs typeface="Open Sans Light"/>
              <a:sym typeface="Open Sans Light"/>
            </a:endParaRPr>
          </a:p>
          <a:p>
            <a:pPr indent="0" lvl="0" marL="0" rtl="0" algn="l">
              <a:lnSpc>
                <a:spcPct val="90000"/>
              </a:lnSpc>
              <a:spcBef>
                <a:spcPts val="800"/>
              </a:spcBef>
              <a:spcAft>
                <a:spcPts val="0"/>
              </a:spcAft>
              <a:buNone/>
            </a:pPr>
            <a:r>
              <a:rPr lang="en" sz="1000">
                <a:solidFill>
                  <a:schemeClr val="dk1"/>
                </a:solidFill>
                <a:highlight>
                  <a:schemeClr val="lt1"/>
                </a:highlight>
                <a:latin typeface="Open Sans Light"/>
                <a:ea typeface="Open Sans Light"/>
                <a:cs typeface="Open Sans Light"/>
                <a:sym typeface="Open Sans Light"/>
              </a:rPr>
              <a:t>Culture and climate overlap and influence each other, however, climate can change rapidly (for better or worse), but culture goes deeper and takes longer to turn.</a:t>
            </a:r>
            <a:endParaRPr sz="1000">
              <a:solidFill>
                <a:schemeClr val="dk1"/>
              </a:solidFill>
              <a:highlight>
                <a:schemeClr val="lt1"/>
              </a:highlight>
              <a:latin typeface="Open Sans Light"/>
              <a:ea typeface="Open Sans Light"/>
              <a:cs typeface="Open Sans Light"/>
              <a:sym typeface="Open Sans Light"/>
            </a:endParaRPr>
          </a:p>
          <a:p>
            <a:pPr indent="0" lvl="0" marL="0" rtl="0" algn="l">
              <a:spcBef>
                <a:spcPts val="0"/>
              </a:spcBef>
              <a:spcAft>
                <a:spcPts val="0"/>
              </a:spcAft>
              <a:buNone/>
            </a:pPr>
            <a:r>
              <a:t/>
            </a:r>
            <a:endParaRPr sz="5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aa1443eb1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aa1443eb1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https://www.k12dive.com/news/creating-a-happier-school-environment-yields-benefits-for-students-and-teac/532036/#:~:text=A%20positive%20school%20atmosphere%20encourages,student%20achievement%20and%20teacher%20retention</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9846b8ff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9846b8ff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000"/>
              <a:t>These constructs are not something we, at KSDE created.  They are based on research regarding what it takes to make schools “learning organizations”.</a:t>
            </a:r>
            <a:endParaRPr sz="1000"/>
          </a:p>
          <a:p>
            <a:pPr indent="-304800" lvl="0" marL="457200" rtl="0" algn="l">
              <a:lnSpc>
                <a:spcPct val="115000"/>
              </a:lnSpc>
              <a:spcBef>
                <a:spcPts val="1200"/>
              </a:spcBef>
              <a:spcAft>
                <a:spcPts val="0"/>
              </a:spcAft>
              <a:buClr>
                <a:srgbClr val="12284C"/>
              </a:buClr>
              <a:buSzPts val="1200"/>
              <a:buFont typeface="Open Sans Light"/>
              <a:buChar char="•"/>
            </a:pPr>
            <a:r>
              <a:rPr lang="en" sz="1000" u="sng">
                <a:solidFill>
                  <a:srgbClr val="3171D1"/>
                </a:solidFill>
                <a:latin typeface="Open Sans Light"/>
                <a:ea typeface="Open Sans Light"/>
                <a:cs typeface="Open Sans Light"/>
                <a:sym typeface="Open Sans Light"/>
                <a:hlinkClick r:id="rId2">
                  <a:extLst>
                    <a:ext uri="{A12FA001-AC4F-418D-AE19-62706E023703}">
                      <ahyp:hlinkClr val="tx"/>
                    </a:ext>
                  </a:extLst>
                </a:hlinkClick>
              </a:rPr>
              <a:t>Donohoo, Jenni, and Steven Katz. “What Drives Collective Efficacy?” </a:t>
            </a:r>
            <a:r>
              <a:rPr i="1" lang="en" sz="1000" u="sng">
                <a:solidFill>
                  <a:srgbClr val="3171D1"/>
                </a:solidFill>
                <a:latin typeface="Open Sans Light"/>
                <a:ea typeface="Open Sans Light"/>
                <a:cs typeface="Open Sans Light"/>
                <a:sym typeface="Open Sans Light"/>
                <a:hlinkClick r:id="rId3">
                  <a:extLst>
                    <a:ext uri="{A12FA001-AC4F-418D-AE19-62706E023703}">
                      <ahyp:hlinkClr val="tx"/>
                    </a:ext>
                  </a:extLst>
                </a:hlinkClick>
              </a:rPr>
              <a:t>What Drives Collective Efficacy? - Educational Leadership</a:t>
            </a:r>
            <a:r>
              <a:rPr lang="en" sz="1000" u="sng">
                <a:solidFill>
                  <a:srgbClr val="3171D1"/>
                </a:solidFill>
                <a:latin typeface="Open Sans Light"/>
                <a:ea typeface="Open Sans Light"/>
                <a:cs typeface="Open Sans Light"/>
                <a:sym typeface="Open Sans Light"/>
                <a:hlinkClick r:id="rId4">
                  <a:extLst>
                    <a:ext uri="{A12FA001-AC4F-418D-AE19-62706E023703}">
                      <ahyp:hlinkClr val="tx"/>
                    </a:ext>
                  </a:extLst>
                </a:hlinkClick>
              </a:rPr>
              <a:t>, ASCD, July 2019, www.ascd.org/publications/educational-leadership/jul19/vol76/num09/What-Drives-Collective-Efficacy%C2%A2.aspx. </a:t>
            </a:r>
            <a:endParaRPr sz="1000">
              <a:solidFill>
                <a:srgbClr val="3171D1"/>
              </a:solidFill>
              <a:latin typeface="Open Sans Light"/>
              <a:ea typeface="Open Sans Light"/>
              <a:cs typeface="Open Sans Light"/>
              <a:sym typeface="Open Sans Light"/>
            </a:endParaRPr>
          </a:p>
          <a:p>
            <a:pPr indent="-304800" lvl="0" marL="457200" rtl="0" algn="l">
              <a:lnSpc>
                <a:spcPct val="115000"/>
              </a:lnSpc>
              <a:spcBef>
                <a:spcPts val="0"/>
              </a:spcBef>
              <a:spcAft>
                <a:spcPts val="0"/>
              </a:spcAft>
              <a:buClr>
                <a:srgbClr val="12284C"/>
              </a:buClr>
              <a:buSzPts val="1200"/>
              <a:buFont typeface="Open Sans Light"/>
              <a:buChar char="•"/>
            </a:pPr>
            <a:r>
              <a:rPr lang="en" sz="1000" u="sng">
                <a:solidFill>
                  <a:srgbClr val="3171D1"/>
                </a:solidFill>
                <a:latin typeface="Open Sans Light"/>
                <a:ea typeface="Open Sans Light"/>
                <a:cs typeface="Open Sans Light"/>
                <a:sym typeface="Open Sans Light"/>
                <a:hlinkClick r:id="rId5">
                  <a:extLst>
                    <a:ext uri="{A12FA001-AC4F-418D-AE19-62706E023703}">
                      <ahyp:hlinkClr val="tx"/>
                    </a:ext>
                  </a:extLst>
                </a:hlinkClick>
              </a:rPr>
              <a:t>Elmore, D. R. F., Forman, M. L., &amp; Stosich, E. L. (2010). </a:t>
            </a:r>
            <a:r>
              <a:rPr i="1" lang="en" sz="1000" u="sng">
                <a:solidFill>
                  <a:srgbClr val="3171D1"/>
                </a:solidFill>
                <a:latin typeface="Open Sans Light"/>
                <a:ea typeface="Open Sans Light"/>
                <a:cs typeface="Open Sans Light"/>
                <a:sym typeface="Open Sans Light"/>
                <a:hlinkClick r:id="rId6">
                  <a:extLst>
                    <a:ext uri="{A12FA001-AC4F-418D-AE19-62706E023703}">
                      <ahyp:hlinkClr val="tx"/>
                    </a:ext>
                  </a:extLst>
                </a:hlinkClick>
              </a:rPr>
              <a:t>Internal Coherence Survey</a:t>
            </a:r>
            <a:r>
              <a:rPr lang="en" sz="1000" u="sng">
                <a:solidFill>
                  <a:srgbClr val="3171D1"/>
                </a:solidFill>
                <a:latin typeface="Open Sans Light"/>
                <a:ea typeface="Open Sans Light"/>
                <a:cs typeface="Open Sans Light"/>
                <a:sym typeface="Open Sans Light"/>
                <a:hlinkClick r:id="rId7">
                  <a:extLst>
                    <a:ext uri="{A12FA001-AC4F-418D-AE19-62706E023703}">
                      <ahyp:hlinkClr val="tx"/>
                    </a:ext>
                  </a:extLst>
                </a:hlinkClick>
              </a:rPr>
              <a:t>. 7.</a:t>
            </a:r>
            <a:endParaRPr sz="1000">
              <a:solidFill>
                <a:srgbClr val="3171D1"/>
              </a:solidFill>
              <a:latin typeface="Open Sans Light"/>
              <a:ea typeface="Open Sans Light"/>
              <a:cs typeface="Open Sans Light"/>
              <a:sym typeface="Open Sans Light"/>
            </a:endParaRPr>
          </a:p>
          <a:p>
            <a:pPr indent="-304800" lvl="0" marL="457200" rtl="0" algn="l">
              <a:lnSpc>
                <a:spcPct val="115000"/>
              </a:lnSpc>
              <a:spcBef>
                <a:spcPts val="0"/>
              </a:spcBef>
              <a:spcAft>
                <a:spcPts val="0"/>
              </a:spcAft>
              <a:buClr>
                <a:srgbClr val="12284C"/>
              </a:buClr>
              <a:buSzPts val="1200"/>
              <a:buFont typeface="Open Sans Light"/>
              <a:buChar char="•"/>
            </a:pPr>
            <a:r>
              <a:rPr lang="en" sz="1000" u="sng">
                <a:solidFill>
                  <a:srgbClr val="3171D1"/>
                </a:solidFill>
                <a:latin typeface="Open Sans Light"/>
                <a:ea typeface="Open Sans Light"/>
                <a:cs typeface="Open Sans Light"/>
                <a:sym typeface="Open Sans Light"/>
                <a:hlinkClick r:id="rId8">
                  <a:extLst>
                    <a:ext uri="{A12FA001-AC4F-418D-AE19-62706E023703}">
                      <ahyp:hlinkClr val="tx"/>
                    </a:ext>
                  </a:extLst>
                </a:hlinkClick>
              </a:rPr>
              <a:t>Kools, M., Stoll, L., George, B., Steijn, B., Bekkers, V., &amp; Gouëdard, P. (2020). The school as a learning organisation: The concept and its measurement. </a:t>
            </a:r>
            <a:r>
              <a:rPr i="1" lang="en" sz="1000" u="sng">
                <a:solidFill>
                  <a:srgbClr val="3171D1"/>
                </a:solidFill>
                <a:latin typeface="Open Sans Light"/>
                <a:ea typeface="Open Sans Light"/>
                <a:cs typeface="Open Sans Light"/>
                <a:sym typeface="Open Sans Light"/>
                <a:hlinkClick r:id="rId9">
                  <a:extLst>
                    <a:ext uri="{A12FA001-AC4F-418D-AE19-62706E023703}">
                      <ahyp:hlinkClr val="tx"/>
                    </a:ext>
                  </a:extLst>
                </a:hlinkClick>
              </a:rPr>
              <a:t>European Journal of Education</a:t>
            </a:r>
            <a:r>
              <a:rPr lang="en" sz="1000" u="sng">
                <a:solidFill>
                  <a:srgbClr val="3171D1"/>
                </a:solidFill>
                <a:latin typeface="Open Sans Light"/>
                <a:ea typeface="Open Sans Light"/>
                <a:cs typeface="Open Sans Light"/>
                <a:sym typeface="Open Sans Light"/>
                <a:hlinkClick r:id="rId10">
                  <a:extLst>
                    <a:ext uri="{A12FA001-AC4F-418D-AE19-62706E023703}">
                      <ahyp:hlinkClr val="tx"/>
                    </a:ext>
                  </a:extLst>
                </a:hlinkClick>
              </a:rPr>
              <a:t>, </a:t>
            </a:r>
            <a:r>
              <a:rPr i="1" lang="en" sz="1000" u="sng">
                <a:solidFill>
                  <a:srgbClr val="3171D1"/>
                </a:solidFill>
                <a:latin typeface="Open Sans Light"/>
                <a:ea typeface="Open Sans Light"/>
                <a:cs typeface="Open Sans Light"/>
                <a:sym typeface="Open Sans Light"/>
                <a:hlinkClick r:id="rId11">
                  <a:extLst>
                    <a:ext uri="{A12FA001-AC4F-418D-AE19-62706E023703}">
                      <ahyp:hlinkClr val="tx"/>
                    </a:ext>
                  </a:extLst>
                </a:hlinkClick>
              </a:rPr>
              <a:t>55</a:t>
            </a:r>
            <a:r>
              <a:rPr lang="en" sz="1000" u="sng">
                <a:solidFill>
                  <a:srgbClr val="3171D1"/>
                </a:solidFill>
                <a:latin typeface="Open Sans Light"/>
                <a:ea typeface="Open Sans Light"/>
                <a:cs typeface="Open Sans Light"/>
                <a:sym typeface="Open Sans Light"/>
                <a:hlinkClick r:id="rId12">
                  <a:extLst>
                    <a:ext uri="{A12FA001-AC4F-418D-AE19-62706E023703}">
                      <ahyp:hlinkClr val="tx"/>
                    </a:ext>
                  </a:extLst>
                </a:hlinkClick>
              </a:rPr>
              <a:t>(1), 24–42. https://doi.org/10.1111/ejed.12383</a:t>
            </a:r>
            <a:endParaRPr sz="1000">
              <a:solidFill>
                <a:srgbClr val="3171D1"/>
              </a:solidFill>
              <a:latin typeface="Open Sans Light"/>
              <a:ea typeface="Open Sans Light"/>
              <a:cs typeface="Open Sans Light"/>
              <a:sym typeface="Open Sans Light"/>
            </a:endParaRPr>
          </a:p>
          <a:p>
            <a:pPr indent="0" lvl="0" marL="0" rtl="0" algn="l">
              <a:spcBef>
                <a:spcPts val="1200"/>
              </a:spcBef>
              <a:spcAft>
                <a:spcPts val="0"/>
              </a:spcAft>
              <a:buNone/>
            </a:pPr>
            <a:r>
              <a:t/>
            </a:r>
            <a:endParaRPr sz="5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9846b8ff7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9846b8ff7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1500">
                <a:solidFill>
                  <a:srgbClr val="12284C"/>
                </a:solidFill>
                <a:latin typeface="Open Sans Light"/>
                <a:ea typeface="Open Sans Light"/>
                <a:cs typeface="Open Sans Light"/>
                <a:sym typeface="Open Sans Light"/>
              </a:rPr>
              <a:t>How might a ‘Shared Vision’ improve a building’s culture?</a:t>
            </a:r>
            <a:endParaRPr sz="1500">
              <a:solidFill>
                <a:srgbClr val="12284C"/>
              </a:solidFill>
              <a:latin typeface="Open Sans Light"/>
              <a:ea typeface="Open Sans Light"/>
              <a:cs typeface="Open Sans Light"/>
              <a:sym typeface="Open Sans Light"/>
            </a:endParaRPr>
          </a:p>
          <a:p>
            <a:pPr indent="0" lvl="0" marL="0" rtl="0" algn="l">
              <a:lnSpc>
                <a:spcPct val="90000"/>
              </a:lnSpc>
              <a:spcBef>
                <a:spcPts val="800"/>
              </a:spcBef>
              <a:spcAft>
                <a:spcPts val="0"/>
              </a:spcAft>
              <a:buClr>
                <a:schemeClr val="dk1"/>
              </a:buClr>
              <a:buSzPts val="1100"/>
              <a:buFont typeface="Arial"/>
              <a:buNone/>
            </a:pPr>
            <a:r>
              <a:rPr lang="en" sz="1500">
                <a:solidFill>
                  <a:srgbClr val="12284C"/>
                </a:solidFill>
                <a:latin typeface="Open Sans Light"/>
                <a:ea typeface="Open Sans Light"/>
                <a:cs typeface="Open Sans Light"/>
                <a:sym typeface="Open Sans Light"/>
              </a:rPr>
              <a:t>Truly a shared vision - each stakeholder can see their role in working towards the vision</a:t>
            </a:r>
            <a:endParaRPr sz="1500">
              <a:solidFill>
                <a:srgbClr val="12284C"/>
              </a:solidFill>
              <a:latin typeface="Open Sans Light"/>
              <a:ea typeface="Open Sans Light"/>
              <a:cs typeface="Open Sans Light"/>
              <a:sym typeface="Open Sans Light"/>
            </a:endParaRPr>
          </a:p>
          <a:p>
            <a:pPr indent="0" lvl="0" marL="0" rtl="0" algn="l">
              <a:lnSpc>
                <a:spcPct val="90000"/>
              </a:lnSpc>
              <a:spcBef>
                <a:spcPts val="800"/>
              </a:spcBef>
              <a:spcAft>
                <a:spcPts val="0"/>
              </a:spcAft>
              <a:buClr>
                <a:schemeClr val="dk1"/>
              </a:buClr>
              <a:buSzPts val="1100"/>
              <a:buFont typeface="Arial"/>
              <a:buNone/>
            </a:pPr>
            <a:r>
              <a:rPr lang="en" sz="1500">
                <a:solidFill>
                  <a:srgbClr val="12284C"/>
                </a:solidFill>
                <a:latin typeface="Open Sans Light"/>
                <a:ea typeface="Open Sans Light"/>
                <a:cs typeface="Open Sans Light"/>
                <a:sym typeface="Open Sans Light"/>
              </a:rPr>
              <a:t>Provides clarity/purpose amidst the whirlwind</a:t>
            </a:r>
            <a:endParaRPr sz="1500">
              <a:solidFill>
                <a:srgbClr val="12284C"/>
              </a:solidFill>
              <a:latin typeface="Open Sans Light"/>
              <a:ea typeface="Open Sans Light"/>
              <a:cs typeface="Open Sans Light"/>
              <a:sym typeface="Open Sans Light"/>
            </a:endParaRPr>
          </a:p>
          <a:p>
            <a:pPr indent="0" lvl="0" marL="0" rtl="0" algn="l">
              <a:lnSpc>
                <a:spcPct val="90000"/>
              </a:lnSpc>
              <a:spcBef>
                <a:spcPts val="800"/>
              </a:spcBef>
              <a:spcAft>
                <a:spcPts val="0"/>
              </a:spcAft>
              <a:buClr>
                <a:schemeClr val="dk1"/>
              </a:buClr>
              <a:buSzPts val="1100"/>
              <a:buFont typeface="Arial"/>
              <a:buNone/>
            </a:pPr>
            <a:r>
              <a:rPr lang="en" sz="1500">
                <a:solidFill>
                  <a:srgbClr val="12284C"/>
                </a:solidFill>
                <a:latin typeface="Open Sans Light"/>
                <a:ea typeface="Open Sans Light"/>
                <a:cs typeface="Open Sans Light"/>
                <a:sym typeface="Open Sans Light"/>
              </a:rPr>
              <a:t>Is the ultimate decision point - does this program/strategy align with our Vision, does it leverage the vision in a big way?</a:t>
            </a:r>
            <a:endParaRPr sz="1500">
              <a:solidFill>
                <a:srgbClr val="12284C"/>
              </a:solidFill>
              <a:latin typeface="Open Sans Light"/>
              <a:ea typeface="Open Sans Light"/>
              <a:cs typeface="Open Sans Light"/>
              <a:sym typeface="Open Sans Light"/>
            </a:endParaRPr>
          </a:p>
          <a:p>
            <a:pPr indent="0" lvl="0" marL="0" rtl="0" algn="l">
              <a:lnSpc>
                <a:spcPct val="90000"/>
              </a:lnSpc>
              <a:spcBef>
                <a:spcPts val="800"/>
              </a:spcBef>
              <a:spcAft>
                <a:spcPts val="0"/>
              </a:spcAft>
              <a:buClr>
                <a:schemeClr val="dk1"/>
              </a:buClr>
              <a:buSzPts val="1100"/>
              <a:buFont typeface="Arial"/>
              <a:buNone/>
            </a:pPr>
            <a:r>
              <a:rPr lang="en" sz="1500">
                <a:solidFill>
                  <a:srgbClr val="12284C"/>
                </a:solidFill>
                <a:latin typeface="Open Sans Light"/>
                <a:ea typeface="Open Sans Light"/>
                <a:cs typeface="Open Sans Light"/>
                <a:sym typeface="Open Sans Light"/>
              </a:rPr>
              <a:t>Reflects core values/beliefs such as ALL students can learn</a:t>
            </a:r>
            <a:endParaRPr sz="1500">
              <a:solidFill>
                <a:srgbClr val="12284C"/>
              </a:solidFill>
              <a:latin typeface="Open Sans Light"/>
              <a:ea typeface="Open Sans Light"/>
              <a:cs typeface="Open Sans Light"/>
              <a:sym typeface="Open Sans Light"/>
            </a:endParaRPr>
          </a:p>
          <a:p>
            <a:pPr indent="0" lvl="0" marL="0" rtl="0" algn="l">
              <a:lnSpc>
                <a:spcPct val="90000"/>
              </a:lnSpc>
              <a:spcBef>
                <a:spcPts val="800"/>
              </a:spcBef>
              <a:spcAft>
                <a:spcPts val="0"/>
              </a:spcAft>
              <a:buClr>
                <a:schemeClr val="dk1"/>
              </a:buClr>
              <a:buSzPts val="1100"/>
              <a:buFont typeface="Arial"/>
              <a:buNone/>
            </a:pPr>
            <a:r>
              <a:t/>
            </a:r>
            <a:endParaRPr sz="1500">
              <a:solidFill>
                <a:srgbClr val="12284C"/>
              </a:solidFill>
              <a:latin typeface="Open Sans Light"/>
              <a:ea typeface="Open Sans Light"/>
              <a:cs typeface="Open Sans Light"/>
              <a:sym typeface="Open Sans Light"/>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9846b8ff7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9846b8ff7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When we talk about collective efficacy, we are talking about all staff believing that they, as individuals, and that they, as members of a team, have the ability and the authority to make a difference. All staff believe that they, and the larger team, can have an impact on the work being done and the people whom the work directly reaches.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When collective efficacy exists, staff believe that they can create and produce meaningful learning experiences for students. Teachers and staff believe that they can address and repair gaps that students might have in their learning. </a:t>
            </a:r>
            <a:endParaRPr>
              <a:solidFill>
                <a:schemeClr val="dk1"/>
              </a:solidFill>
            </a:endParaRPr>
          </a:p>
          <a:p>
            <a:pPr indent="0" lvl="0" marL="0" rtl="0" algn="l">
              <a:lnSpc>
                <a:spcPct val="115000"/>
              </a:lnSpc>
              <a:spcBef>
                <a:spcPts val="1200"/>
              </a:spcBef>
              <a:spcAft>
                <a:spcPts val="0"/>
              </a:spcAft>
              <a:buNone/>
            </a:pPr>
            <a:r>
              <a:t/>
            </a:r>
            <a:endParaRPr/>
          </a:p>
          <a:p>
            <a:pPr indent="-311150" lvl="0" marL="457200" rtl="0" algn="l">
              <a:lnSpc>
                <a:spcPct val="115000"/>
              </a:lnSpc>
              <a:spcBef>
                <a:spcPts val="1200"/>
              </a:spcBef>
              <a:spcAft>
                <a:spcPts val="0"/>
              </a:spcAft>
              <a:buClr>
                <a:srgbClr val="12284C"/>
              </a:buClr>
              <a:buSzPts val="1300"/>
              <a:buFont typeface="Open Sans Light"/>
              <a:buChar char="•"/>
            </a:pPr>
            <a:r>
              <a:rPr lang="en" u="sng">
                <a:solidFill>
                  <a:srgbClr val="3171D1"/>
                </a:solidFill>
                <a:latin typeface="Open Sans Light"/>
                <a:ea typeface="Open Sans Light"/>
                <a:cs typeface="Open Sans Light"/>
                <a:sym typeface="Open Sans Light"/>
                <a:hlinkClick r:id="rId2">
                  <a:extLst>
                    <a:ext uri="{A12FA001-AC4F-418D-AE19-62706E023703}">
                      <ahyp:hlinkClr val="tx"/>
                    </a:ext>
                  </a:extLst>
                </a:hlinkClick>
              </a:rPr>
              <a:t>Donohoo, Jenni, and Steven Katz. “What Drives Collective Efficacy?” </a:t>
            </a:r>
            <a:r>
              <a:rPr i="1" lang="en" u="sng">
                <a:solidFill>
                  <a:srgbClr val="3171D1"/>
                </a:solidFill>
                <a:latin typeface="Open Sans Light"/>
                <a:ea typeface="Open Sans Light"/>
                <a:cs typeface="Open Sans Light"/>
                <a:sym typeface="Open Sans Light"/>
                <a:hlinkClick r:id="rId3">
                  <a:extLst>
                    <a:ext uri="{A12FA001-AC4F-418D-AE19-62706E023703}">
                      <ahyp:hlinkClr val="tx"/>
                    </a:ext>
                  </a:extLst>
                </a:hlinkClick>
              </a:rPr>
              <a:t>What Drives Collective Efficacy? - Educational Leadership</a:t>
            </a:r>
            <a:r>
              <a:rPr lang="en" u="sng">
                <a:solidFill>
                  <a:srgbClr val="3171D1"/>
                </a:solidFill>
                <a:latin typeface="Open Sans Light"/>
                <a:ea typeface="Open Sans Light"/>
                <a:cs typeface="Open Sans Light"/>
                <a:sym typeface="Open Sans Light"/>
                <a:hlinkClick r:id="rId4">
                  <a:extLst>
                    <a:ext uri="{A12FA001-AC4F-418D-AE19-62706E023703}">
                      <ahyp:hlinkClr val="tx"/>
                    </a:ext>
                  </a:extLst>
                </a:hlinkClick>
              </a:rPr>
              <a:t>, ASCD, July 2019, www.ascd.org/publications/educational-leadership/jul19/vol76/num09/What-Drives-Collective-Efficacy%C2%A2.aspx. </a:t>
            </a:r>
            <a:endParaRPr>
              <a:solidFill>
                <a:srgbClr val="3171D1"/>
              </a:solidFill>
              <a:latin typeface="Open Sans Light"/>
              <a:ea typeface="Open Sans Light"/>
              <a:cs typeface="Open Sans Light"/>
              <a:sym typeface="Open Sans Light"/>
            </a:endParaRPr>
          </a:p>
          <a:p>
            <a:pPr indent="-311150" lvl="0" marL="457200" rtl="0" algn="l">
              <a:lnSpc>
                <a:spcPct val="115000"/>
              </a:lnSpc>
              <a:spcBef>
                <a:spcPts val="0"/>
              </a:spcBef>
              <a:spcAft>
                <a:spcPts val="0"/>
              </a:spcAft>
              <a:buClr>
                <a:srgbClr val="12284C"/>
              </a:buClr>
              <a:buSzPts val="1300"/>
              <a:buFont typeface="Open Sans Light"/>
              <a:buChar char="•"/>
            </a:pPr>
            <a:r>
              <a:rPr lang="en" u="sng">
                <a:solidFill>
                  <a:srgbClr val="3171D1"/>
                </a:solidFill>
                <a:latin typeface="Open Sans Light"/>
                <a:ea typeface="Open Sans Light"/>
                <a:cs typeface="Open Sans Light"/>
                <a:sym typeface="Open Sans Light"/>
                <a:hlinkClick r:id="rId5">
                  <a:extLst>
                    <a:ext uri="{A12FA001-AC4F-418D-AE19-62706E023703}">
                      <ahyp:hlinkClr val="tx"/>
                    </a:ext>
                  </a:extLst>
                </a:hlinkClick>
              </a:rPr>
              <a:t>Elmore, D. R. F., Forman, M. L., &amp; Stosich, E. L. (2010). </a:t>
            </a:r>
            <a:r>
              <a:rPr i="1" lang="en" u="sng">
                <a:solidFill>
                  <a:srgbClr val="3171D1"/>
                </a:solidFill>
                <a:latin typeface="Open Sans Light"/>
                <a:ea typeface="Open Sans Light"/>
                <a:cs typeface="Open Sans Light"/>
                <a:sym typeface="Open Sans Light"/>
                <a:hlinkClick r:id="rId6">
                  <a:extLst>
                    <a:ext uri="{A12FA001-AC4F-418D-AE19-62706E023703}">
                      <ahyp:hlinkClr val="tx"/>
                    </a:ext>
                  </a:extLst>
                </a:hlinkClick>
              </a:rPr>
              <a:t>Internal Coherence Survey</a:t>
            </a:r>
            <a:r>
              <a:rPr lang="en" u="sng">
                <a:solidFill>
                  <a:srgbClr val="3171D1"/>
                </a:solidFill>
                <a:latin typeface="Open Sans Light"/>
                <a:ea typeface="Open Sans Light"/>
                <a:cs typeface="Open Sans Light"/>
                <a:sym typeface="Open Sans Light"/>
                <a:hlinkClick r:id="rId7">
                  <a:extLst>
                    <a:ext uri="{A12FA001-AC4F-418D-AE19-62706E023703}">
                      <ahyp:hlinkClr val="tx"/>
                    </a:ext>
                  </a:extLst>
                </a:hlinkClick>
              </a:rPr>
              <a:t>. 7.</a:t>
            </a:r>
            <a:endParaRPr>
              <a:solidFill>
                <a:srgbClr val="3171D1"/>
              </a:solidFill>
              <a:latin typeface="Open Sans Light"/>
              <a:ea typeface="Open Sans Light"/>
              <a:cs typeface="Open Sans Light"/>
              <a:sym typeface="Open Sans Light"/>
            </a:endParaRPr>
          </a:p>
          <a:p>
            <a:pPr indent="-311150" lvl="0" marL="457200" rtl="0" algn="l">
              <a:lnSpc>
                <a:spcPct val="115000"/>
              </a:lnSpc>
              <a:spcBef>
                <a:spcPts val="0"/>
              </a:spcBef>
              <a:spcAft>
                <a:spcPts val="0"/>
              </a:spcAft>
              <a:buClr>
                <a:srgbClr val="12284C"/>
              </a:buClr>
              <a:buSzPts val="1300"/>
              <a:buFont typeface="Open Sans Light"/>
              <a:buChar char="•"/>
            </a:pPr>
            <a:r>
              <a:rPr lang="en" u="sng">
                <a:solidFill>
                  <a:srgbClr val="3171D1"/>
                </a:solidFill>
                <a:latin typeface="Open Sans Light"/>
                <a:ea typeface="Open Sans Light"/>
                <a:cs typeface="Open Sans Light"/>
                <a:sym typeface="Open Sans Light"/>
                <a:hlinkClick r:id="rId8">
                  <a:extLst>
                    <a:ext uri="{A12FA001-AC4F-418D-AE19-62706E023703}">
                      <ahyp:hlinkClr val="tx"/>
                    </a:ext>
                  </a:extLst>
                </a:hlinkClick>
              </a:rPr>
              <a:t>Kools, M., Stoll, L., George, B., Steijn, B., Bekkers, V., &amp; Gouëdard, P. (2020). The school as a learning organisation: The concept and its measurement. </a:t>
            </a:r>
            <a:r>
              <a:rPr i="1" lang="en" u="sng">
                <a:solidFill>
                  <a:srgbClr val="3171D1"/>
                </a:solidFill>
                <a:latin typeface="Open Sans Light"/>
                <a:ea typeface="Open Sans Light"/>
                <a:cs typeface="Open Sans Light"/>
                <a:sym typeface="Open Sans Light"/>
                <a:hlinkClick r:id="rId9">
                  <a:extLst>
                    <a:ext uri="{A12FA001-AC4F-418D-AE19-62706E023703}">
                      <ahyp:hlinkClr val="tx"/>
                    </a:ext>
                  </a:extLst>
                </a:hlinkClick>
              </a:rPr>
              <a:t>European Journal of Education</a:t>
            </a:r>
            <a:r>
              <a:rPr lang="en" u="sng">
                <a:solidFill>
                  <a:srgbClr val="3171D1"/>
                </a:solidFill>
                <a:latin typeface="Open Sans Light"/>
                <a:ea typeface="Open Sans Light"/>
                <a:cs typeface="Open Sans Light"/>
                <a:sym typeface="Open Sans Light"/>
                <a:hlinkClick r:id="rId10">
                  <a:extLst>
                    <a:ext uri="{A12FA001-AC4F-418D-AE19-62706E023703}">
                      <ahyp:hlinkClr val="tx"/>
                    </a:ext>
                  </a:extLst>
                </a:hlinkClick>
              </a:rPr>
              <a:t>, </a:t>
            </a:r>
            <a:r>
              <a:rPr i="1" lang="en" u="sng">
                <a:solidFill>
                  <a:srgbClr val="3171D1"/>
                </a:solidFill>
                <a:latin typeface="Open Sans Light"/>
                <a:ea typeface="Open Sans Light"/>
                <a:cs typeface="Open Sans Light"/>
                <a:sym typeface="Open Sans Light"/>
                <a:hlinkClick r:id="rId11">
                  <a:extLst>
                    <a:ext uri="{A12FA001-AC4F-418D-AE19-62706E023703}">
                      <ahyp:hlinkClr val="tx"/>
                    </a:ext>
                  </a:extLst>
                </a:hlinkClick>
              </a:rPr>
              <a:t>55</a:t>
            </a:r>
            <a:r>
              <a:rPr lang="en" u="sng">
                <a:solidFill>
                  <a:srgbClr val="3171D1"/>
                </a:solidFill>
                <a:latin typeface="Open Sans Light"/>
                <a:ea typeface="Open Sans Light"/>
                <a:cs typeface="Open Sans Light"/>
                <a:sym typeface="Open Sans Light"/>
                <a:hlinkClick r:id="rId12">
                  <a:extLst>
                    <a:ext uri="{A12FA001-AC4F-418D-AE19-62706E023703}">
                      <ahyp:hlinkClr val="tx"/>
                    </a:ext>
                  </a:extLst>
                </a:hlinkClick>
              </a:rPr>
              <a:t>(1), 24–42. https://doi.org/10.1111/ejed.12383</a:t>
            </a:r>
            <a:endParaRPr>
              <a:solidFill>
                <a:srgbClr val="3171D1"/>
              </a:solidFill>
              <a:latin typeface="Open Sans Light"/>
              <a:ea typeface="Open Sans Light"/>
              <a:cs typeface="Open Sans Light"/>
              <a:sym typeface="Open Sans Light"/>
            </a:endParaRPr>
          </a:p>
          <a:p>
            <a:pPr indent="0" lvl="0" marL="0" rtl="0" algn="l">
              <a:spcBef>
                <a:spcPts val="1200"/>
              </a:spcBef>
              <a:spcAft>
                <a:spcPts val="0"/>
              </a:spcAft>
              <a:buNone/>
            </a:pPr>
            <a:r>
              <a:t/>
            </a:r>
            <a:endParaRPr sz="6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9846b8ff7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9846b8ff7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1300">
                <a:solidFill>
                  <a:srgbClr val="12284C"/>
                </a:solidFill>
                <a:latin typeface="Open Sans Light"/>
                <a:ea typeface="Open Sans Light"/>
                <a:cs typeface="Open Sans Light"/>
                <a:sym typeface="Open Sans Light"/>
              </a:rPr>
              <a:t>How might ‘Inquiry, Innovation, and Exploration’ improve a building’s culture? </a:t>
            </a:r>
            <a:endParaRPr sz="1300">
              <a:solidFill>
                <a:srgbClr val="12284C"/>
              </a:solidFill>
              <a:latin typeface="Open Sans Light"/>
              <a:ea typeface="Open Sans Light"/>
              <a:cs typeface="Open Sans Light"/>
              <a:sym typeface="Open Sans Light"/>
            </a:endParaRPr>
          </a:p>
          <a:p>
            <a:pPr indent="0" lvl="0" marL="0" rtl="0" algn="l">
              <a:lnSpc>
                <a:spcPct val="90000"/>
              </a:lnSpc>
              <a:spcBef>
                <a:spcPts val="800"/>
              </a:spcBef>
              <a:spcAft>
                <a:spcPts val="0"/>
              </a:spcAft>
              <a:buClr>
                <a:schemeClr val="dk1"/>
              </a:buClr>
              <a:buSzPts val="1100"/>
              <a:buFont typeface="Arial"/>
              <a:buNone/>
            </a:pPr>
            <a:r>
              <a:rPr lang="en" sz="1300">
                <a:solidFill>
                  <a:srgbClr val="12284C"/>
                </a:solidFill>
                <a:latin typeface="Open Sans Light"/>
                <a:ea typeface="Open Sans Light"/>
                <a:cs typeface="Open Sans Light"/>
                <a:sym typeface="Open Sans Light"/>
              </a:rPr>
              <a:t>Inquiry = Curiosity</a:t>
            </a:r>
            <a:endParaRPr sz="1300">
              <a:solidFill>
                <a:srgbClr val="12284C"/>
              </a:solidFill>
              <a:latin typeface="Open Sans Light"/>
              <a:ea typeface="Open Sans Light"/>
              <a:cs typeface="Open Sans Light"/>
              <a:sym typeface="Open Sans Light"/>
            </a:endParaRPr>
          </a:p>
          <a:p>
            <a:pPr indent="0" lvl="0" marL="0" rtl="0" algn="l">
              <a:lnSpc>
                <a:spcPct val="90000"/>
              </a:lnSpc>
              <a:spcBef>
                <a:spcPts val="800"/>
              </a:spcBef>
              <a:spcAft>
                <a:spcPts val="0"/>
              </a:spcAft>
              <a:buClr>
                <a:schemeClr val="dk1"/>
              </a:buClr>
              <a:buSzPts val="1100"/>
              <a:buFont typeface="Arial"/>
              <a:buNone/>
            </a:pPr>
            <a:r>
              <a:rPr lang="en" sz="1300">
                <a:solidFill>
                  <a:srgbClr val="12284C"/>
                </a:solidFill>
                <a:latin typeface="Open Sans Light"/>
                <a:ea typeface="Open Sans Light"/>
                <a:cs typeface="Open Sans Light"/>
                <a:sym typeface="Open Sans Light"/>
              </a:rPr>
              <a:t>Innovation = thinking &amp; behaving differently</a:t>
            </a:r>
            <a:endParaRPr sz="1300">
              <a:solidFill>
                <a:srgbClr val="12284C"/>
              </a:solidFill>
              <a:latin typeface="Open Sans Light"/>
              <a:ea typeface="Open Sans Light"/>
              <a:cs typeface="Open Sans Light"/>
              <a:sym typeface="Open Sans Light"/>
            </a:endParaRPr>
          </a:p>
          <a:p>
            <a:pPr indent="0" lvl="0" marL="0" rtl="0" algn="l">
              <a:lnSpc>
                <a:spcPct val="90000"/>
              </a:lnSpc>
              <a:spcBef>
                <a:spcPts val="800"/>
              </a:spcBef>
              <a:spcAft>
                <a:spcPts val="0"/>
              </a:spcAft>
              <a:buClr>
                <a:schemeClr val="dk1"/>
              </a:buClr>
              <a:buSzPts val="1100"/>
              <a:buFont typeface="Arial"/>
              <a:buNone/>
            </a:pPr>
            <a:r>
              <a:rPr lang="en" sz="1300">
                <a:solidFill>
                  <a:srgbClr val="12284C"/>
                </a:solidFill>
                <a:latin typeface="Open Sans Light"/>
                <a:ea typeface="Open Sans Light"/>
                <a:cs typeface="Open Sans Light"/>
                <a:sym typeface="Open Sans Light"/>
              </a:rPr>
              <a:t>Exploration = calculated risks, safe enough to try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9846b8ff7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9846b8ff7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Shared Leadership</a:t>
            </a:r>
            <a:endParaRPr/>
          </a:p>
          <a:p>
            <a:pPr indent="0" lvl="0" marL="0" rtl="0" algn="l">
              <a:spcBef>
                <a:spcPts val="0"/>
              </a:spcBef>
              <a:spcAft>
                <a:spcPts val="0"/>
              </a:spcAft>
              <a:buNone/>
            </a:pPr>
            <a:r>
              <a:rPr lang="en"/>
              <a:t>Flattening of the organization, elevating voice of teachers AND students (not just beneficiaries but participants in the learning process)</a:t>
            </a:r>
            <a:endParaRPr/>
          </a:p>
          <a:p>
            <a:pPr indent="0" lvl="0" marL="0" rtl="0" algn="l">
              <a:spcBef>
                <a:spcPts val="0"/>
              </a:spcBef>
              <a:spcAft>
                <a:spcPts val="0"/>
              </a:spcAft>
              <a:buNone/>
            </a:pPr>
            <a:r>
              <a:rPr lang="en"/>
              <a:t>Foundation of trust is the key to shared leadership and decision-making (not waiting around for hierarchical approval, if it fits the Vision and core values/beliefs - just do it)</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9846b8ff7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9846b8ff7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next construct is psychological safety. Psychological safety is when staff are able to use the </a:t>
            </a:r>
            <a:r>
              <a:rPr lang="en"/>
              <a:t>mindset of ‘safe enough to try’ when it comes exploring and testing new ideas. This idea of ‘safe enough to try’ comes from the book </a:t>
            </a:r>
            <a:r>
              <a:rPr i="1" lang="en"/>
              <a:t>The New School Rules </a:t>
            </a:r>
            <a:r>
              <a:rPr lang="en"/>
              <a:t>Anthony Kim and Alexis Gonzalez. In psychologically safe environments, staff share their learning with others, and they ‘fail forward’...another concept from </a:t>
            </a:r>
            <a:r>
              <a:rPr i="1" lang="en"/>
              <a:t>The New School Rules</a:t>
            </a:r>
            <a:r>
              <a:rPr lang="en"/>
              <a:t>. When failing forward, mistakes are viewed as learning opportunities and staff feel safe enough to speak their truth and engage in collegial discourse to move forward.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14" name="Google Shape;14;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 name="Google Shape;15;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 name="Google Shape;16;p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2"/>
          <p:cNvSpPr txBox="1"/>
          <p:nvPr>
            <p:ph type="title"/>
          </p:nvPr>
        </p:nvSpPr>
        <p:spPr>
          <a:xfrm>
            <a:off x="628650" y="3217936"/>
            <a:ext cx="8515200" cy="6684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 name="Google Shape;18;p2"/>
          <p:cNvSpPr txBox="1"/>
          <p:nvPr>
            <p:ph idx="1" type="body"/>
          </p:nvPr>
        </p:nvSpPr>
        <p:spPr>
          <a:xfrm>
            <a:off x="2686050" y="3998454"/>
            <a:ext cx="6457800" cy="516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76" name="Shape 76"/>
        <p:cNvGrpSpPr/>
        <p:nvPr/>
      </p:nvGrpSpPr>
      <p:grpSpPr>
        <a:xfrm>
          <a:off x="0" y="0"/>
          <a:ext cx="0" cy="0"/>
          <a:chOff x="0" y="0"/>
          <a:chExt cx="0" cy="0"/>
        </a:xfrm>
      </p:grpSpPr>
      <p:sp>
        <p:nvSpPr>
          <p:cNvPr id="77" name="Google Shape;77;p11"/>
          <p:cNvSpPr/>
          <p:nvPr>
            <p:ph idx="2" type="media"/>
          </p:nvPr>
        </p:nvSpPr>
        <p:spPr>
          <a:xfrm>
            <a:off x="851188" y="602672"/>
            <a:ext cx="7441800" cy="36993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78" name="Google Shape;78;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 name="Shape 81"/>
        <p:cNvGrpSpPr/>
        <p:nvPr/>
      </p:nvGrpSpPr>
      <p:grpSpPr>
        <a:xfrm>
          <a:off x="0" y="0"/>
          <a:ext cx="0" cy="0"/>
          <a:chOff x="0" y="0"/>
          <a:chExt cx="0" cy="0"/>
        </a:xfrm>
      </p:grpSpPr>
      <p:sp>
        <p:nvSpPr>
          <p:cNvPr id="82" name="Google Shape;82;p1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2"/>
          <p:cNvSpPr txBox="1"/>
          <p:nvPr>
            <p:ph idx="1" type="body"/>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indent="-381000" lvl="0" marL="457200" rtl="0" algn="l">
              <a:lnSpc>
                <a:spcPct val="90000"/>
              </a:lnSpc>
              <a:spcBef>
                <a:spcPts val="800"/>
              </a:spcBef>
              <a:spcAft>
                <a:spcPts val="0"/>
              </a:spcAft>
              <a:buSzPts val="2400"/>
              <a:buChar char="•"/>
              <a:defRPr sz="2400"/>
            </a:lvl1pPr>
            <a:lvl2pPr indent="-361950" lvl="1" marL="914400" rtl="0" algn="l">
              <a:lnSpc>
                <a:spcPct val="90000"/>
              </a:lnSpc>
              <a:spcBef>
                <a:spcPts val="400"/>
              </a:spcBef>
              <a:spcAft>
                <a:spcPts val="0"/>
              </a:spcAft>
              <a:buSzPts val="2100"/>
              <a:buChar char="•"/>
              <a:defRPr sz="2100"/>
            </a:lvl2pPr>
            <a:lvl3pPr indent="-342900" lvl="2" marL="1371600" rtl="0" algn="l">
              <a:lnSpc>
                <a:spcPct val="90000"/>
              </a:lnSpc>
              <a:spcBef>
                <a:spcPts val="400"/>
              </a:spcBef>
              <a:spcAft>
                <a:spcPts val="0"/>
              </a:spcAft>
              <a:buSzPts val="1800"/>
              <a:buChar char="•"/>
              <a:defRPr sz="1800"/>
            </a:lvl3pPr>
            <a:lvl4pPr indent="-323850" lvl="3" marL="1828800" rtl="0" algn="l">
              <a:lnSpc>
                <a:spcPct val="90000"/>
              </a:lnSpc>
              <a:spcBef>
                <a:spcPts val="400"/>
              </a:spcBef>
              <a:spcAft>
                <a:spcPts val="0"/>
              </a:spcAft>
              <a:buSzPts val="1500"/>
              <a:buChar char="•"/>
              <a:defRPr sz="1500"/>
            </a:lvl4pPr>
            <a:lvl5pPr indent="-323850" lvl="4" marL="2286000" rtl="0" algn="l">
              <a:lnSpc>
                <a:spcPct val="90000"/>
              </a:lnSpc>
              <a:spcBef>
                <a:spcPts val="400"/>
              </a:spcBef>
              <a:spcAft>
                <a:spcPts val="0"/>
              </a:spcAft>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84" name="Google Shape;84;p1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85" name="Google Shape;85;p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 name="Google Shape;86;p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 name="Google Shape;87;p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sultant information" showMasterSp="0">
  <p:cSld name="2 consultant information">
    <p:spTree>
      <p:nvGrpSpPr>
        <p:cNvPr id="88" name="Shape 88"/>
        <p:cNvGrpSpPr/>
        <p:nvPr/>
      </p:nvGrpSpPr>
      <p:grpSpPr>
        <a:xfrm>
          <a:off x="0" y="0"/>
          <a:ext cx="0" cy="0"/>
          <a:chOff x="0" y="0"/>
          <a:chExt cx="0" cy="0"/>
        </a:xfrm>
      </p:grpSpPr>
      <p:pic>
        <p:nvPicPr>
          <p:cNvPr id="89" name="Google Shape;89;p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90" name="Google Shape;90;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1" name="Google Shape;91;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 name="Google Shape;92;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13"/>
          <p:cNvSpPr txBox="1"/>
          <p:nvPr>
            <p:ph idx="1" type="body"/>
          </p:nvPr>
        </p:nvSpPr>
        <p:spPr>
          <a:xfrm>
            <a:off x="93366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4" name="Google Shape;94;p13"/>
          <p:cNvSpPr txBox="1"/>
          <p:nvPr>
            <p:ph idx="2" type="body"/>
          </p:nvPr>
        </p:nvSpPr>
        <p:spPr>
          <a:xfrm>
            <a:off x="475405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id="95" name="Google Shape;95;p13"/>
          <p:cNvSpPr txBox="1"/>
          <p:nvPr/>
        </p:nvSpPr>
        <p:spPr>
          <a:xfrm>
            <a:off x="933667" y="4246418"/>
            <a:ext cx="7264800" cy="38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700" u="none" cap="none" strike="noStrike">
                <a:solidFill>
                  <a:schemeClr val="dk1"/>
                </a:solidFill>
                <a:latin typeface="Open Sans Light"/>
                <a:ea typeface="Open Sans Light"/>
                <a:cs typeface="Open Sans Light"/>
                <a:sym typeface="Open Sans Light"/>
              </a:rPr>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endParaRPr sz="11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6" name="Shape 96"/>
        <p:cNvGrpSpPr/>
        <p:nvPr/>
      </p:nvGrpSpPr>
      <p:grpSpPr>
        <a:xfrm>
          <a:off x="0" y="0"/>
          <a:ext cx="0" cy="0"/>
          <a:chOff x="0" y="0"/>
          <a:chExt cx="0" cy="0"/>
        </a:xfrm>
      </p:grpSpPr>
      <p:sp>
        <p:nvSpPr>
          <p:cNvPr id="97" name="Google Shape;97;p14"/>
          <p:cNvSpPr txBox="1"/>
          <p:nvPr>
            <p:ph idx="1" type="body"/>
          </p:nvPr>
        </p:nvSpPr>
        <p:spPr>
          <a:xfrm>
            <a:off x="628650" y="1233055"/>
            <a:ext cx="7886700" cy="3399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 name="Google Shape;98;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9" name="Google Shape;99;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0" name="Google Shape;100;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1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4" name="Google Shape;104;p15"/>
          <p:cNvSpPr/>
          <p:nvPr>
            <p:ph idx="2" type="pic"/>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800"/>
              </a:spcBef>
              <a:spcAft>
                <a:spcPts val="0"/>
              </a:spcAft>
              <a:buClr>
                <a:schemeClr val="accent2"/>
              </a:buClr>
              <a:buSzPts val="2400"/>
              <a:buFont typeface="Arial"/>
              <a:buNone/>
              <a:defRPr b="0" i="0" sz="24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2100"/>
              <a:buFont typeface="Arial"/>
              <a:buNone/>
              <a:defRPr b="0" i="0" sz="21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800"/>
              <a:buFont typeface="Arial"/>
              <a:buNone/>
              <a:defRPr b="0" i="0" sz="18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500"/>
              <a:buFont typeface="Arial"/>
              <a:buNone/>
              <a:defRPr b="0" i="0" sz="15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500"/>
              <a:buFont typeface="Arial"/>
              <a:buNone/>
              <a:defRPr b="0" i="0" sz="15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9pPr>
          </a:lstStyle>
          <a:p/>
        </p:txBody>
      </p:sp>
      <p:sp>
        <p:nvSpPr>
          <p:cNvPr id="105" name="Google Shape;105;p15"/>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6" name="Google Shape;106;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09" name="Shape 109"/>
        <p:cNvGrpSpPr/>
        <p:nvPr/>
      </p:nvGrpSpPr>
      <p:grpSpPr>
        <a:xfrm>
          <a:off x="0" y="0"/>
          <a:ext cx="0" cy="0"/>
          <a:chOff x="0" y="0"/>
          <a:chExt cx="0" cy="0"/>
        </a:xfrm>
      </p:grpSpPr>
      <p:sp>
        <p:nvSpPr>
          <p:cNvPr id="110" name="Google Shape;110;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1" name="Google Shape;111;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2" name="Google Shape;112;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3" name="Google Shape;113;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115" name="Shape 115"/>
        <p:cNvGrpSpPr/>
        <p:nvPr/>
      </p:nvGrpSpPr>
      <p:grpSpPr>
        <a:xfrm>
          <a:off x="0" y="0"/>
          <a:ext cx="0" cy="0"/>
          <a:chOff x="0" y="0"/>
          <a:chExt cx="0" cy="0"/>
        </a:xfrm>
      </p:grpSpPr>
      <p:sp>
        <p:nvSpPr>
          <p:cNvPr id="116" name="Google Shape;116;p17"/>
          <p:cNvSpPr txBox="1"/>
          <p:nvPr>
            <p:ph type="title"/>
          </p:nvPr>
        </p:nvSpPr>
        <p:spPr>
          <a:xfrm>
            <a:off x="609600" y="446842"/>
            <a:ext cx="7845600" cy="677100"/>
          </a:xfrm>
          <a:prstGeom prst="rect">
            <a:avLst/>
          </a:prstGeom>
          <a:noFill/>
          <a:ln>
            <a:noFill/>
          </a:ln>
        </p:spPr>
        <p:txBody>
          <a:bodyPr anchorCtr="0" anchor="b" bIns="0" lIns="36575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117" name="Google Shape;117;p17"/>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118" name="Google Shape;118;p17"/>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showMasterSp="0">
  <p:cSld name="Custom Layout_1">
    <p:spTree>
      <p:nvGrpSpPr>
        <p:cNvPr id="119" name="Shape 11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No Text">
  <p:cSld name="Main Slide No Text">
    <p:spTree>
      <p:nvGrpSpPr>
        <p:cNvPr id="120" name="Shape 120"/>
        <p:cNvGrpSpPr/>
        <p:nvPr/>
      </p:nvGrpSpPr>
      <p:grpSpPr>
        <a:xfrm>
          <a:off x="0" y="0"/>
          <a:ext cx="0" cy="0"/>
          <a:chOff x="0" y="0"/>
          <a:chExt cx="0" cy="0"/>
        </a:xfrm>
      </p:grpSpPr>
      <p:sp>
        <p:nvSpPr>
          <p:cNvPr id="121" name="Google Shape;121;p19"/>
          <p:cNvSpPr txBox="1"/>
          <p:nvPr>
            <p:ph type="title"/>
          </p:nvPr>
        </p:nvSpPr>
        <p:spPr>
          <a:xfrm>
            <a:off x="107050" y="50979"/>
            <a:ext cx="8803500" cy="675900"/>
          </a:xfrm>
          <a:prstGeom prst="rect">
            <a:avLst/>
          </a:prstGeom>
          <a:noFill/>
          <a:ln>
            <a:noFill/>
          </a:ln>
        </p:spPr>
        <p:txBody>
          <a:bodyPr anchorCtr="0" anchor="ctr" bIns="68575" lIns="68575" spcFirstLastPara="1" rIns="68575" wrap="square" tIns="68575">
            <a:noAutofit/>
          </a:bodyPr>
          <a:lstStyle>
            <a:lvl1pPr lvl="0" rtl="0" algn="l">
              <a:lnSpc>
                <a:spcPct val="90000"/>
              </a:lnSpc>
              <a:spcBef>
                <a:spcPts val="0"/>
              </a:spcBef>
              <a:spcAft>
                <a:spcPts val="0"/>
              </a:spcAft>
              <a:buClr>
                <a:srgbClr val="666666"/>
              </a:buClr>
              <a:buSzPts val="4000"/>
              <a:buFont typeface="Calibri"/>
              <a:buNone/>
              <a:defRPr sz="4000">
                <a:solidFill>
                  <a:srgbClr val="66666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2" name="Google Shape;122;p19"/>
          <p:cNvSpPr txBox="1"/>
          <p:nvPr/>
        </p:nvSpPr>
        <p:spPr>
          <a:xfrm>
            <a:off x="3774150" y="4789395"/>
            <a:ext cx="1595700" cy="348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lt2"/>
              </a:buClr>
              <a:buSzPts val="1200"/>
              <a:buFont typeface="Open Sans"/>
              <a:buNone/>
            </a:pPr>
            <a:r>
              <a:rPr b="0" i="0" lang="en" sz="1200" u="none" cap="none" strike="noStrike">
                <a:solidFill>
                  <a:schemeClr val="lt2"/>
                </a:solidFill>
                <a:latin typeface="Open Sans"/>
                <a:ea typeface="Open Sans"/>
                <a:cs typeface="Open Sans"/>
                <a:sym typeface="Open Sans"/>
              </a:rPr>
              <a:t>@edelements</a:t>
            </a:r>
            <a:endParaRPr b="0" i="0" sz="1200" u="none" cap="none" strike="noStrike">
              <a:solidFill>
                <a:schemeClr val="lt2"/>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p:cSld name="Smart Art">
    <p:spTree>
      <p:nvGrpSpPr>
        <p:cNvPr id="123" name="Shape 123"/>
        <p:cNvGrpSpPr/>
        <p:nvPr/>
      </p:nvGrpSpPr>
      <p:grpSpPr>
        <a:xfrm>
          <a:off x="0" y="0"/>
          <a:ext cx="0" cy="0"/>
          <a:chOff x="0" y="0"/>
          <a:chExt cx="0" cy="0"/>
        </a:xfrm>
      </p:grpSpPr>
      <p:sp>
        <p:nvSpPr>
          <p:cNvPr id="124" name="Google Shape;124;p20"/>
          <p:cNvSpPr txBox="1"/>
          <p:nvPr>
            <p:ph type="title"/>
          </p:nvPr>
        </p:nvSpPr>
        <p:spPr>
          <a:xfrm>
            <a:off x="666749" y="285750"/>
            <a:ext cx="75894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5" name="Google Shape;125;p20"/>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20"/>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2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20"/>
          <p:cNvSpPr/>
          <p:nvPr>
            <p:ph idx="2" type="dgm"/>
          </p:nvPr>
        </p:nvSpPr>
        <p:spPr>
          <a:xfrm>
            <a:off x="666750" y="946150"/>
            <a:ext cx="7589700" cy="33021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30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20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9"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b="0" l="0" r="0" t="0"/>
          <a:stretch/>
        </p:blipFill>
        <p:spPr>
          <a:xfrm>
            <a:off x="889" y="499"/>
            <a:ext cx="9142220" cy="5142499"/>
          </a:xfrm>
          <a:prstGeom prst="rect">
            <a:avLst/>
          </a:prstGeom>
          <a:noFill/>
          <a:ln>
            <a:noFill/>
          </a:ln>
        </p:spPr>
      </p:pic>
      <p:sp>
        <p:nvSpPr>
          <p:cNvPr id="21" name="Google Shape;21;p3"/>
          <p:cNvSpPr txBox="1"/>
          <p:nvPr>
            <p:ph idx="1" type="subTitle"/>
          </p:nvPr>
        </p:nvSpPr>
        <p:spPr>
          <a:xfrm>
            <a:off x="1143000" y="3244850"/>
            <a:ext cx="5610000" cy="778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SzPts val="1800"/>
              <a:buNone/>
              <a:defRPr sz="1800">
                <a:solidFill>
                  <a:schemeClr val="dk1"/>
                </a:solidFill>
              </a:defRPr>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 name="Google Shape;22;p3"/>
          <p:cNvSpPr txBox="1"/>
          <p:nvPr>
            <p:ph type="title"/>
          </p:nvPr>
        </p:nvSpPr>
        <p:spPr>
          <a:xfrm>
            <a:off x="1143000" y="1198418"/>
            <a:ext cx="5610000" cy="20463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 name="Google Shape;23;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 name="Google Shape;24;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 name="Google Shape;25;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9" name="Shape 129"/>
        <p:cNvGrpSpPr/>
        <p:nvPr/>
      </p:nvGrpSpPr>
      <p:grpSpPr>
        <a:xfrm>
          <a:off x="0" y="0"/>
          <a:ext cx="0" cy="0"/>
          <a:chOff x="0" y="0"/>
          <a:chExt cx="0" cy="0"/>
        </a:xfrm>
      </p:grpSpPr>
      <p:sp>
        <p:nvSpPr>
          <p:cNvPr id="130" name="Google Shape;130;p21"/>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1" name="Google Shape;131;p21"/>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32" name="Google Shape;132;p21"/>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p:cSld name="Chart Slide">
    <p:spTree>
      <p:nvGrpSpPr>
        <p:cNvPr id="133" name="Shape 133"/>
        <p:cNvGrpSpPr/>
        <p:nvPr/>
      </p:nvGrpSpPr>
      <p:grpSpPr>
        <a:xfrm>
          <a:off x="0" y="0"/>
          <a:ext cx="0" cy="0"/>
          <a:chOff x="0" y="0"/>
          <a:chExt cx="0" cy="0"/>
        </a:xfrm>
      </p:grpSpPr>
      <p:sp>
        <p:nvSpPr>
          <p:cNvPr id="134" name="Google Shape;134;p22"/>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2"/>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22"/>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7" name="Google Shape;137;p22"/>
          <p:cNvSpPr/>
          <p:nvPr>
            <p:ph idx="2" type="chart"/>
          </p:nvPr>
        </p:nvSpPr>
        <p:spPr>
          <a:xfrm>
            <a:off x="666750" y="248128"/>
            <a:ext cx="7589700" cy="32379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38" name="Google Shape;138;p22"/>
          <p:cNvSpPr txBox="1"/>
          <p:nvPr>
            <p:ph idx="1" type="body"/>
          </p:nvPr>
        </p:nvSpPr>
        <p:spPr>
          <a:xfrm>
            <a:off x="666750" y="3624264"/>
            <a:ext cx="6648600" cy="554100"/>
          </a:xfrm>
          <a:prstGeom prst="rect">
            <a:avLst/>
          </a:prstGeom>
          <a:noFill/>
          <a:ln>
            <a:noFill/>
          </a:ln>
        </p:spPr>
        <p:txBody>
          <a:bodyPr anchorCtr="0" anchor="ctr" bIns="91425" lIns="0" spcFirstLastPara="1" rIns="0" wrap="square" tIns="9142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39" name="Google Shape;139;p22"/>
          <p:cNvSpPr txBox="1"/>
          <p:nvPr>
            <p:ph idx="3" type="body"/>
          </p:nvPr>
        </p:nvSpPr>
        <p:spPr>
          <a:xfrm>
            <a:off x="666750" y="4459128"/>
            <a:ext cx="6648600" cy="215400"/>
          </a:xfrm>
          <a:prstGeom prst="rect">
            <a:avLst/>
          </a:prstGeom>
          <a:noFill/>
          <a:ln>
            <a:noFill/>
          </a:ln>
        </p:spPr>
        <p:txBody>
          <a:bodyPr anchorCtr="0" anchor="ctr" bIns="0" lIns="182875" spcFirstLastPara="1" rIns="182875" wrap="square" tIns="0">
            <a:noAutofit/>
          </a:bodyPr>
          <a:lstStyle>
            <a:lvl1pPr indent="-317500" lvl="0" marL="457200" rtl="0" algn="l">
              <a:spcBef>
                <a:spcPts val="0"/>
              </a:spcBef>
              <a:spcAft>
                <a:spcPts val="0"/>
              </a:spcAft>
              <a:buSzPts val="1400"/>
              <a:buChar char="•"/>
              <a:defRPr sz="1400">
                <a:solidFill>
                  <a:schemeClr val="accent1"/>
                </a:solidFill>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no logo" showMasterSp="0">
  <p:cSld name="Smart Art no logo">
    <p:spTree>
      <p:nvGrpSpPr>
        <p:cNvPr id="140" name="Shape 140"/>
        <p:cNvGrpSpPr/>
        <p:nvPr/>
      </p:nvGrpSpPr>
      <p:grpSpPr>
        <a:xfrm>
          <a:off x="0" y="0"/>
          <a:ext cx="0" cy="0"/>
          <a:chOff x="0" y="0"/>
          <a:chExt cx="0" cy="0"/>
        </a:xfrm>
      </p:grpSpPr>
      <p:sp>
        <p:nvSpPr>
          <p:cNvPr id="141" name="Google Shape;141;p23"/>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142" name="Google Shape;142;p23"/>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100"/>
              <a:buNone/>
              <a:defRPr sz="8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143" name="Google Shape;143;p23"/>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144" name="Google Shape;144;p23"/>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 | </a:t>
            </a:r>
            <a:r>
              <a:rPr lang="en" sz="800">
                <a:solidFill>
                  <a:srgbClr val="15284B"/>
                </a:solidFill>
                <a:latin typeface="Arial Narrow"/>
                <a:ea typeface="Arial Narrow"/>
                <a:cs typeface="Arial Narrow"/>
                <a:sym typeface="Arial Narrow"/>
              </a:rPr>
              <a:t>Kansas leads the world in the success of each student</a:t>
            </a:r>
            <a:endParaRPr sz="200">
              <a:solidFill>
                <a:schemeClr val="dk1"/>
              </a:solidFill>
              <a:latin typeface="Arial Narrow"/>
              <a:ea typeface="Arial Narrow"/>
              <a:cs typeface="Arial Narrow"/>
              <a:sym typeface="Arial Narrow"/>
            </a:endParaRPr>
          </a:p>
        </p:txBody>
      </p:sp>
      <p:sp>
        <p:nvSpPr>
          <p:cNvPr id="145" name="Google Shape;145;p23"/>
          <p:cNvSpPr txBox="1"/>
          <p:nvPr>
            <p:ph type="title"/>
          </p:nvPr>
        </p:nvSpPr>
        <p:spPr>
          <a:xfrm>
            <a:off x="561975" y="486332"/>
            <a:ext cx="8020200" cy="584700"/>
          </a:xfrm>
          <a:prstGeom prst="rect">
            <a:avLst/>
          </a:prstGeom>
          <a:noFill/>
          <a:ln>
            <a:noFill/>
          </a:ln>
        </p:spPr>
        <p:txBody>
          <a:bodyPr anchorCtr="0" anchor="b" bIns="0" lIns="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146" name="Google Shape;146;p23"/>
          <p:cNvSpPr/>
          <p:nvPr>
            <p:ph idx="2" type="dgm"/>
          </p:nvPr>
        </p:nvSpPr>
        <p:spPr>
          <a:xfrm>
            <a:off x="561975" y="1174748"/>
            <a:ext cx="8020200" cy="3378900"/>
          </a:xfrm>
          <a:prstGeom prst="rect">
            <a:avLst/>
          </a:prstGeom>
          <a:noFill/>
          <a:ln>
            <a:noFill/>
          </a:ln>
        </p:spPr>
        <p:txBody>
          <a:bodyPr anchorCtr="0" anchor="ctr" bIns="91425" lIns="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er Slide Option" showMasterSp="0">
  <p:cSld name="Subheader Slide Option">
    <p:spTree>
      <p:nvGrpSpPr>
        <p:cNvPr id="147" name="Shape 147"/>
        <p:cNvGrpSpPr/>
        <p:nvPr/>
      </p:nvGrpSpPr>
      <p:grpSpPr>
        <a:xfrm>
          <a:off x="0" y="0"/>
          <a:ext cx="0" cy="0"/>
          <a:chOff x="0" y="0"/>
          <a:chExt cx="0" cy="0"/>
        </a:xfrm>
      </p:grpSpPr>
      <p:sp>
        <p:nvSpPr>
          <p:cNvPr id="148" name="Google Shape;148;p24"/>
          <p:cNvSpPr txBox="1"/>
          <p:nvPr>
            <p:ph type="title"/>
          </p:nvPr>
        </p:nvSpPr>
        <p:spPr>
          <a:xfrm>
            <a:off x="609600" y="476428"/>
            <a:ext cx="7848600" cy="677100"/>
          </a:xfrm>
          <a:prstGeom prst="rect">
            <a:avLst/>
          </a:prstGeom>
          <a:noFill/>
          <a:ln>
            <a:noFill/>
          </a:ln>
        </p:spPr>
        <p:txBody>
          <a:bodyPr anchorCtr="0" anchor="b" bIns="0" lIns="365750" spcFirstLastPara="1" rIns="0" wrap="square" tIns="182875">
            <a:noAutofit/>
          </a:bodyPr>
          <a:lstStyle>
            <a:lvl1pPr lvl="0" rtl="0" algn="l">
              <a:spcBef>
                <a:spcPts val="0"/>
              </a:spcBef>
              <a:spcAft>
                <a:spcPts val="0"/>
              </a:spcAft>
              <a:buClr>
                <a:schemeClr val="dk1"/>
              </a:buClr>
              <a:buSzPts val="3200"/>
              <a:buFont typeface="Arial Narrow"/>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9" name="Google Shape;149;p24"/>
          <p:cNvSpPr txBox="1"/>
          <p:nvPr>
            <p:ph idx="1" type="body"/>
          </p:nvPr>
        </p:nvSpPr>
        <p:spPr>
          <a:xfrm>
            <a:off x="609600" y="1179552"/>
            <a:ext cx="7848600" cy="554100"/>
          </a:xfrm>
          <a:prstGeom prst="rect">
            <a:avLst/>
          </a:prstGeom>
          <a:noFill/>
          <a:ln>
            <a:noFill/>
          </a:ln>
        </p:spPr>
        <p:txBody>
          <a:bodyPr anchorCtr="0" anchor="t" bIns="182875" lIns="365750" spcFirstLastPara="1" rIns="365750" wrap="square" tIns="0">
            <a:noAutofit/>
          </a:bodyPr>
          <a:lstStyle>
            <a:lvl1pPr indent="-228600" lvl="0" marL="457200" rtl="0" algn="l">
              <a:spcBef>
                <a:spcPts val="0"/>
              </a:spcBef>
              <a:spcAft>
                <a:spcPts val="0"/>
              </a:spcAft>
              <a:buSzPts val="2400"/>
              <a:buNone/>
              <a:defRPr b="0" sz="2400">
                <a:solidFill>
                  <a:schemeClr val="accent3"/>
                </a:solidFill>
                <a:latin typeface="Arial Narrow"/>
                <a:ea typeface="Arial Narrow"/>
                <a:cs typeface="Arial Narrow"/>
                <a:sym typeface="Arial Narrow"/>
              </a:defRPr>
            </a:lvl1pPr>
            <a:lvl2pPr indent="-228600" lvl="1" marL="914400" rtl="0" algn="l">
              <a:spcBef>
                <a:spcPts val="600"/>
              </a:spcBef>
              <a:spcAft>
                <a:spcPts val="0"/>
              </a:spcAft>
              <a:buSzPts val="1900"/>
              <a:buNone/>
              <a:defRPr b="1" sz="2000"/>
            </a:lvl2pPr>
            <a:lvl3pPr indent="-228600" lvl="2" marL="1371600" rtl="0" algn="l">
              <a:spcBef>
                <a:spcPts val="600"/>
              </a:spcBef>
              <a:spcAft>
                <a:spcPts val="0"/>
              </a:spcAft>
              <a:buSzPts val="1620"/>
              <a:buNone/>
              <a:defRPr b="1" sz="1800"/>
            </a:lvl3pPr>
            <a:lvl4pPr indent="-228600" lvl="3" marL="1828800" rtl="0" algn="l">
              <a:spcBef>
                <a:spcPts val="600"/>
              </a:spcBef>
              <a:spcAft>
                <a:spcPts val="0"/>
              </a:spcAft>
              <a:buSzPts val="1360"/>
              <a:buNone/>
              <a:defRPr b="1" sz="1600"/>
            </a:lvl4pPr>
            <a:lvl5pPr indent="-228600" lvl="4" marL="2286000" rtl="0" algn="l">
              <a:spcBef>
                <a:spcPts val="600"/>
              </a:spcBef>
              <a:spcAft>
                <a:spcPts val="0"/>
              </a:spcAft>
              <a:buSzPts val="1280"/>
              <a:buNone/>
              <a:defRPr b="1" sz="1600"/>
            </a:lvl5pPr>
            <a:lvl6pPr indent="-228600" lvl="5" marL="2743200" rtl="0" algn="l">
              <a:spcBef>
                <a:spcPts val="60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50" name="Google Shape;150;p24"/>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atin typeface="Century Gothic"/>
                <a:ea typeface="Century Gothic"/>
                <a:cs typeface="Century Gothic"/>
                <a:sym typeface="Century Gothic"/>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1" name="Google Shape;151;p24"/>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2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3" name="Google Shape;153;p24"/>
          <p:cNvSpPr txBox="1"/>
          <p:nvPr/>
        </p:nvSpPr>
        <p:spPr>
          <a:xfrm>
            <a:off x="210364" y="4886295"/>
            <a:ext cx="4361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154" name="Google Shape;154;p24"/>
          <p:cNvPicPr preferRelativeResize="0"/>
          <p:nvPr/>
        </p:nvPicPr>
        <p:blipFill rotWithShape="1">
          <a:blip r:embed="rId2">
            <a:alphaModFix/>
          </a:blip>
          <a:srcRect b="0" l="0" r="0" t="0"/>
          <a:stretch/>
        </p:blipFill>
        <p:spPr>
          <a:xfrm>
            <a:off x="7141107" y="4095750"/>
            <a:ext cx="1545693" cy="914400"/>
          </a:xfrm>
          <a:prstGeom prst="rect">
            <a:avLst/>
          </a:prstGeom>
          <a:noFill/>
          <a:ln>
            <a:noFill/>
          </a:ln>
        </p:spPr>
      </p:pic>
      <p:sp>
        <p:nvSpPr>
          <p:cNvPr id="155" name="Google Shape;155;p24"/>
          <p:cNvSpPr txBox="1"/>
          <p:nvPr>
            <p:ph idx="2" type="body"/>
          </p:nvPr>
        </p:nvSpPr>
        <p:spPr>
          <a:xfrm>
            <a:off x="609600" y="1809750"/>
            <a:ext cx="7848600" cy="2286000"/>
          </a:xfrm>
          <a:prstGeom prst="rect">
            <a:avLst/>
          </a:prstGeom>
          <a:blipFill rotWithShape="1">
            <a:blip r:embed="rId3">
              <a:alphaModFix/>
            </a:blip>
            <a:stretch>
              <a:fillRect b="0" l="0" r="0" t="0"/>
            </a:stretch>
          </a:blipFill>
          <a:ln>
            <a:noFill/>
          </a:ln>
        </p:spPr>
        <p:txBody>
          <a:bodyPr anchorCtr="0" anchor="ctr" bIns="91425" lIns="365750" spcFirstLastPara="1" rIns="365750" wrap="square" tIns="18287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w/ Text">
  <p:cSld name="Main Slide w/ Text">
    <p:spTree>
      <p:nvGrpSpPr>
        <p:cNvPr id="156" name="Shape 156"/>
        <p:cNvGrpSpPr/>
        <p:nvPr/>
      </p:nvGrpSpPr>
      <p:grpSpPr>
        <a:xfrm>
          <a:off x="0" y="0"/>
          <a:ext cx="0" cy="0"/>
          <a:chOff x="0" y="0"/>
          <a:chExt cx="0" cy="0"/>
        </a:xfrm>
      </p:grpSpPr>
      <p:sp>
        <p:nvSpPr>
          <p:cNvPr id="157" name="Google Shape;157;p25"/>
          <p:cNvSpPr txBox="1"/>
          <p:nvPr>
            <p:ph idx="1" type="body"/>
          </p:nvPr>
        </p:nvSpPr>
        <p:spPr>
          <a:xfrm>
            <a:off x="544200" y="953681"/>
            <a:ext cx="8055600" cy="3362700"/>
          </a:xfrm>
          <a:prstGeom prst="rect">
            <a:avLst/>
          </a:prstGeom>
          <a:blipFill rotWithShape="1">
            <a:blip r:embed="rId2">
              <a:alphaModFix/>
            </a:blip>
            <a:stretch>
              <a:fillRect b="0" l="0" r="0" t="0"/>
            </a:stretch>
          </a:blipFill>
          <a:ln>
            <a:noFill/>
          </a:ln>
        </p:spPr>
        <p:txBody>
          <a:bodyPr anchorCtr="0" anchor="t" bIns="91425" lIns="91425" spcFirstLastPara="1" rIns="91425" wrap="square" tIns="91425">
            <a:noAutofit/>
          </a:bodyPr>
          <a:lstStyle>
            <a:lvl1pPr indent="-508000" lvl="0" marL="457200" marR="0" rtl="0" algn="l">
              <a:spcBef>
                <a:spcPts val="1000"/>
              </a:spcBef>
              <a:spcAft>
                <a:spcPts val="0"/>
              </a:spcAft>
              <a:buClr>
                <a:srgbClr val="434343"/>
              </a:buClr>
              <a:buSzPts val="4400"/>
              <a:buFont typeface="Roboto"/>
              <a:buChar char="•"/>
              <a:defRPr b="0" i="0" sz="4400" u="none" cap="none" strike="noStrike">
                <a:solidFill>
                  <a:srgbClr val="434343"/>
                </a:solidFill>
                <a:latin typeface="Roboto"/>
                <a:ea typeface="Roboto"/>
                <a:cs typeface="Roboto"/>
                <a:sym typeface="Roboto"/>
              </a:defRPr>
            </a:lvl1pPr>
            <a:lvl2pPr indent="-381000" lvl="1" marL="914400" marR="0" rtl="0" algn="l">
              <a:spcBef>
                <a:spcPts val="500"/>
              </a:spcBef>
              <a:spcAft>
                <a:spcPts val="0"/>
              </a:spcAft>
              <a:buClr>
                <a:srgbClr val="434343"/>
              </a:buClr>
              <a:buSzPts val="2400"/>
              <a:buFont typeface="Roboto"/>
              <a:buChar char="⎻"/>
              <a:defRPr b="0" i="0" sz="2400" u="none" cap="none" strike="noStrike">
                <a:solidFill>
                  <a:srgbClr val="434343"/>
                </a:solidFill>
                <a:latin typeface="Roboto"/>
                <a:ea typeface="Roboto"/>
                <a:cs typeface="Roboto"/>
                <a:sym typeface="Roboto"/>
              </a:defRPr>
            </a:lvl2pPr>
            <a:lvl3pPr indent="-355600" lvl="2" marL="1371600" marR="0" rtl="0" algn="l">
              <a:spcBef>
                <a:spcPts val="500"/>
              </a:spcBef>
              <a:spcAft>
                <a:spcPts val="0"/>
              </a:spcAft>
              <a:buClr>
                <a:srgbClr val="434343"/>
              </a:buClr>
              <a:buSzPts val="2000"/>
              <a:buFont typeface="Roboto"/>
              <a:buChar char="•"/>
              <a:defRPr b="0" i="0" sz="2400" u="none" cap="none" strike="noStrike">
                <a:solidFill>
                  <a:srgbClr val="434343"/>
                </a:solidFill>
                <a:latin typeface="Roboto"/>
                <a:ea typeface="Roboto"/>
                <a:cs typeface="Roboto"/>
                <a:sym typeface="Roboto"/>
              </a:defRPr>
            </a:lvl3pPr>
            <a:lvl4pPr indent="-342900" lvl="3" marL="1828800" marR="0" rtl="0" algn="l">
              <a:spcBef>
                <a:spcPts val="500"/>
              </a:spcBef>
              <a:spcAft>
                <a:spcPts val="0"/>
              </a:spcAft>
              <a:buClr>
                <a:srgbClr val="434343"/>
              </a:buClr>
              <a:buSzPts val="1800"/>
              <a:buFont typeface="Roboto"/>
              <a:buChar char="•"/>
              <a:defRPr b="0" i="0" sz="2400" u="none" cap="none" strike="noStrike">
                <a:solidFill>
                  <a:srgbClr val="434343"/>
                </a:solidFill>
                <a:latin typeface="Roboto"/>
                <a:ea typeface="Roboto"/>
                <a:cs typeface="Roboto"/>
                <a:sym typeface="Roboto"/>
              </a:defRPr>
            </a:lvl4pPr>
            <a:lvl5pPr indent="-342900" lvl="4" marL="2286000" marR="0" rtl="0" algn="l">
              <a:spcBef>
                <a:spcPts val="500"/>
              </a:spcBef>
              <a:spcAft>
                <a:spcPts val="0"/>
              </a:spcAft>
              <a:buClr>
                <a:srgbClr val="434343"/>
              </a:buClr>
              <a:buSzPts val="1800"/>
              <a:buFont typeface="Roboto"/>
              <a:buChar char="•"/>
              <a:defRPr b="0" i="0" sz="2400" u="none" cap="none" strike="noStrike">
                <a:solidFill>
                  <a:srgbClr val="434343"/>
                </a:solidFill>
                <a:latin typeface="Roboto"/>
                <a:ea typeface="Roboto"/>
                <a:cs typeface="Roboto"/>
                <a:sym typeface="Roboto"/>
              </a:defRPr>
            </a:lvl5pPr>
            <a:lvl6pPr indent="-342900" lvl="5" marL="27432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6pPr>
            <a:lvl7pPr indent="-342900" lvl="6" marL="32004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7pPr>
            <a:lvl8pPr indent="-342900" lvl="7" marL="36576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8pPr>
            <a:lvl9pPr indent="-342900" lvl="8" marL="41148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9pPr>
          </a:lstStyle>
          <a:p/>
        </p:txBody>
      </p:sp>
      <p:sp>
        <p:nvSpPr>
          <p:cNvPr id="158" name="Google Shape;158;p25"/>
          <p:cNvSpPr txBox="1"/>
          <p:nvPr>
            <p:ph type="title"/>
          </p:nvPr>
        </p:nvSpPr>
        <p:spPr>
          <a:xfrm>
            <a:off x="107050" y="50979"/>
            <a:ext cx="8803500" cy="675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666666"/>
              </a:buClr>
              <a:buSzPts val="4000"/>
              <a:buFont typeface="Roboto"/>
              <a:buNone/>
              <a:defRPr b="0" i="0" sz="4000" u="none" cap="none" strike="noStrike">
                <a:solidFill>
                  <a:srgbClr val="666666"/>
                </a:solidFill>
                <a:latin typeface="Roboto"/>
                <a:ea typeface="Roboto"/>
                <a:cs typeface="Roboto"/>
                <a:sym typeface="Roboto"/>
              </a:defRPr>
            </a:lvl1pPr>
            <a:lvl2pPr lvl="1" rtl="0">
              <a:spcBef>
                <a:spcPts val="0"/>
              </a:spcBef>
              <a:spcAft>
                <a:spcPts val="0"/>
              </a:spcAft>
              <a:buSzPts val="4800"/>
              <a:buFont typeface="Roboto"/>
              <a:buNone/>
              <a:defRPr sz="4800">
                <a:latin typeface="Roboto"/>
                <a:ea typeface="Roboto"/>
                <a:cs typeface="Roboto"/>
                <a:sym typeface="Roboto"/>
              </a:defRPr>
            </a:lvl2pPr>
            <a:lvl3pPr lvl="2" rtl="0">
              <a:spcBef>
                <a:spcPts val="0"/>
              </a:spcBef>
              <a:spcAft>
                <a:spcPts val="0"/>
              </a:spcAft>
              <a:buSzPts val="4800"/>
              <a:buFont typeface="Roboto"/>
              <a:buNone/>
              <a:defRPr sz="4800">
                <a:latin typeface="Roboto"/>
                <a:ea typeface="Roboto"/>
                <a:cs typeface="Roboto"/>
                <a:sym typeface="Roboto"/>
              </a:defRPr>
            </a:lvl3pPr>
            <a:lvl4pPr lvl="3" rtl="0">
              <a:spcBef>
                <a:spcPts val="0"/>
              </a:spcBef>
              <a:spcAft>
                <a:spcPts val="0"/>
              </a:spcAft>
              <a:buSzPts val="4800"/>
              <a:buFont typeface="Roboto"/>
              <a:buNone/>
              <a:defRPr sz="4800">
                <a:latin typeface="Roboto"/>
                <a:ea typeface="Roboto"/>
                <a:cs typeface="Roboto"/>
                <a:sym typeface="Roboto"/>
              </a:defRPr>
            </a:lvl4pPr>
            <a:lvl5pPr lvl="4" rtl="0">
              <a:spcBef>
                <a:spcPts val="0"/>
              </a:spcBef>
              <a:spcAft>
                <a:spcPts val="0"/>
              </a:spcAft>
              <a:buSzPts val="4800"/>
              <a:buFont typeface="Roboto"/>
              <a:buNone/>
              <a:defRPr sz="4800">
                <a:latin typeface="Roboto"/>
                <a:ea typeface="Roboto"/>
                <a:cs typeface="Roboto"/>
                <a:sym typeface="Roboto"/>
              </a:defRPr>
            </a:lvl5pPr>
            <a:lvl6pPr lvl="5" rtl="0">
              <a:spcBef>
                <a:spcPts val="0"/>
              </a:spcBef>
              <a:spcAft>
                <a:spcPts val="0"/>
              </a:spcAft>
              <a:buSzPts val="4800"/>
              <a:buFont typeface="Roboto"/>
              <a:buNone/>
              <a:defRPr sz="4800">
                <a:latin typeface="Roboto"/>
                <a:ea typeface="Roboto"/>
                <a:cs typeface="Roboto"/>
                <a:sym typeface="Roboto"/>
              </a:defRPr>
            </a:lvl6pPr>
            <a:lvl7pPr lvl="6" rtl="0">
              <a:spcBef>
                <a:spcPts val="0"/>
              </a:spcBef>
              <a:spcAft>
                <a:spcPts val="0"/>
              </a:spcAft>
              <a:buSzPts val="4800"/>
              <a:buFont typeface="Roboto"/>
              <a:buNone/>
              <a:defRPr sz="4800">
                <a:latin typeface="Roboto"/>
                <a:ea typeface="Roboto"/>
                <a:cs typeface="Roboto"/>
                <a:sym typeface="Roboto"/>
              </a:defRPr>
            </a:lvl7pPr>
            <a:lvl8pPr lvl="7" rtl="0">
              <a:spcBef>
                <a:spcPts val="0"/>
              </a:spcBef>
              <a:spcAft>
                <a:spcPts val="0"/>
              </a:spcAft>
              <a:buSzPts val="4800"/>
              <a:buFont typeface="Roboto"/>
              <a:buNone/>
              <a:defRPr sz="4800">
                <a:latin typeface="Roboto"/>
                <a:ea typeface="Roboto"/>
                <a:cs typeface="Roboto"/>
                <a:sym typeface="Roboto"/>
              </a:defRPr>
            </a:lvl8pPr>
            <a:lvl9pPr lvl="8" rtl="0">
              <a:spcBef>
                <a:spcPts val="0"/>
              </a:spcBef>
              <a:spcAft>
                <a:spcPts val="0"/>
              </a:spcAft>
              <a:buSzPts val="4800"/>
              <a:buFont typeface="Roboto"/>
              <a:buNone/>
              <a:defRPr sz="4800">
                <a:latin typeface="Roboto"/>
                <a:ea typeface="Roboto"/>
                <a:cs typeface="Roboto"/>
                <a:sym typeface="Roboto"/>
              </a:defRPr>
            </a:lvl9pPr>
          </a:lstStyle>
          <a:p/>
        </p:txBody>
      </p:sp>
      <p:sp>
        <p:nvSpPr>
          <p:cNvPr id="159" name="Google Shape;159;p25"/>
          <p:cNvSpPr txBox="1"/>
          <p:nvPr>
            <p:ph idx="12" type="sldNum"/>
          </p:nvPr>
        </p:nvSpPr>
        <p:spPr>
          <a:xfrm>
            <a:off x="8595309" y="4766895"/>
            <a:ext cx="548700" cy="3936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1pPr>
            <a:lvl2pPr indent="0" lvl="1"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2pPr>
            <a:lvl3pPr indent="0" lvl="2"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3pPr>
            <a:lvl4pPr indent="0" lvl="3"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4pPr>
            <a:lvl5pPr indent="0" lvl="4"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5pPr>
            <a:lvl6pPr indent="0" lvl="5"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6pPr>
            <a:lvl7pPr indent="0" lvl="6"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7pPr>
            <a:lvl8pPr indent="0" lvl="7"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8pPr>
            <a:lvl9pPr indent="0" lvl="8"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ection" showMasterSp="0">
  <p:cSld name="Icon section">
    <p:spTree>
      <p:nvGrpSpPr>
        <p:cNvPr id="160" name="Shape 160"/>
        <p:cNvGrpSpPr/>
        <p:nvPr/>
      </p:nvGrpSpPr>
      <p:grpSpPr>
        <a:xfrm>
          <a:off x="0" y="0"/>
          <a:ext cx="0" cy="0"/>
          <a:chOff x="0" y="0"/>
          <a:chExt cx="0" cy="0"/>
        </a:xfrm>
      </p:grpSpPr>
      <p:sp>
        <p:nvSpPr>
          <p:cNvPr id="161" name="Google Shape;161;p26"/>
          <p:cNvSpPr/>
          <p:nvPr/>
        </p:nvSpPr>
        <p:spPr>
          <a:xfrm>
            <a:off x="-76200" y="-114300"/>
            <a:ext cx="2971800" cy="5372100"/>
          </a:xfrm>
          <a:prstGeom prst="rect">
            <a:avLst/>
          </a:prstGeom>
          <a:solidFill>
            <a:srgbClr val="B2B2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sp>
        <p:nvSpPr>
          <p:cNvPr id="162" name="Google Shape;162;p26"/>
          <p:cNvSpPr txBox="1"/>
          <p:nvPr>
            <p:ph type="title"/>
          </p:nvPr>
        </p:nvSpPr>
        <p:spPr>
          <a:xfrm>
            <a:off x="2971799" y="590550"/>
            <a:ext cx="5181600" cy="584700"/>
          </a:xfrm>
          <a:prstGeom prst="rect">
            <a:avLst/>
          </a:prstGeom>
          <a:noFill/>
          <a:ln>
            <a:noFill/>
          </a:ln>
        </p:spPr>
        <p:txBody>
          <a:bodyPr anchorCtr="0" anchor="b" bIns="0" lIns="365750" spcFirstLastPara="1" rIns="91425" wrap="square" tIns="91425">
            <a:noAutofit/>
          </a:bodyPr>
          <a:lstStyle>
            <a:lvl1pPr lvl="0" rtl="0" algn="l">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3" name="Google Shape;163;p26"/>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4" name="Google Shape;164;p26"/>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5" name="Google Shape;165;p26"/>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6" name="Google Shape;166;p26"/>
          <p:cNvSpPr/>
          <p:nvPr>
            <p:ph idx="2" type="pic"/>
          </p:nvPr>
        </p:nvSpPr>
        <p:spPr>
          <a:xfrm>
            <a:off x="666749" y="1428750"/>
            <a:ext cx="2152500" cy="20574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67" name="Google Shape;167;p26"/>
          <p:cNvSpPr txBox="1"/>
          <p:nvPr>
            <p:ph idx="1" type="body"/>
          </p:nvPr>
        </p:nvSpPr>
        <p:spPr>
          <a:xfrm>
            <a:off x="2971800" y="2262113"/>
            <a:ext cx="5181600" cy="1000200"/>
          </a:xfrm>
          <a:prstGeom prst="rect">
            <a:avLst/>
          </a:prstGeom>
          <a:blipFill rotWithShape="1">
            <a:blip r:embed="rId2">
              <a:alphaModFix/>
            </a:blip>
            <a:stretch>
              <a:fillRect b="0" l="0" r="0" t="0"/>
            </a:stretch>
          </a:blipFill>
          <a:ln>
            <a:noFill/>
          </a:ln>
        </p:spPr>
        <p:txBody>
          <a:bodyPr anchorCtr="0" anchor="ctr" bIns="91425" lIns="365750" spcFirstLastPara="1" rIns="365750" wrap="square" tIns="9142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68" name="Google Shape;168;p26"/>
          <p:cNvSpPr txBox="1"/>
          <p:nvPr/>
        </p:nvSpPr>
        <p:spPr>
          <a:xfrm>
            <a:off x="210364" y="4886295"/>
            <a:ext cx="4361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169" name="Google Shape;169;p26"/>
          <p:cNvPicPr preferRelativeResize="0"/>
          <p:nvPr/>
        </p:nvPicPr>
        <p:blipFill rotWithShape="1">
          <a:blip r:embed="rId3">
            <a:alphaModFix/>
          </a:blip>
          <a:srcRect b="0" l="0" r="0" t="0"/>
          <a:stretch/>
        </p:blipFill>
        <p:spPr>
          <a:xfrm>
            <a:off x="7369707" y="4095750"/>
            <a:ext cx="1545693" cy="9144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Slide" showMasterSp="0">
  <p:cSld name="Video Slide">
    <p:spTree>
      <p:nvGrpSpPr>
        <p:cNvPr id="170" name="Shape 170"/>
        <p:cNvGrpSpPr/>
        <p:nvPr/>
      </p:nvGrpSpPr>
      <p:grpSpPr>
        <a:xfrm>
          <a:off x="0" y="0"/>
          <a:ext cx="0" cy="0"/>
          <a:chOff x="0" y="0"/>
          <a:chExt cx="0" cy="0"/>
        </a:xfrm>
      </p:grpSpPr>
      <p:sp>
        <p:nvSpPr>
          <p:cNvPr id="171" name="Google Shape;171;p27"/>
          <p:cNvSpPr/>
          <p:nvPr>
            <p:ph idx="2" type="media"/>
          </p:nvPr>
        </p:nvSpPr>
        <p:spPr>
          <a:xfrm>
            <a:off x="571500" y="57150"/>
            <a:ext cx="8001000" cy="4572000"/>
          </a:xfrm>
          <a:prstGeom prst="rect">
            <a:avLst/>
          </a:prstGeom>
          <a:solidFill>
            <a:srgbClr val="F2F2F2"/>
          </a:solidFill>
          <a:ln>
            <a:noFill/>
          </a:ln>
        </p:spPr>
        <p:txBody>
          <a:bodyPr anchorCtr="0" anchor="ctr" bIns="91425" lIns="365750" spcFirstLastPara="1" rIns="365750" wrap="square" tIns="91425">
            <a:noAutofit/>
          </a:bodyPr>
          <a:lstStyle>
            <a:lvl1pPr lvl="0" marR="0" rtl="0" algn="ctr">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72" name="Google Shape;172;p27"/>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3" name="Google Shape;173;p27"/>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4" name="Google Shape;174;p27"/>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5" name="Google Shape;175;p27"/>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 | </a:t>
            </a:r>
            <a:r>
              <a:rPr lang="en" sz="800">
                <a:solidFill>
                  <a:srgbClr val="15284B"/>
                </a:solidFill>
                <a:latin typeface="Arial Narrow"/>
                <a:ea typeface="Arial Narrow"/>
                <a:cs typeface="Arial Narrow"/>
                <a:sym typeface="Arial Narrow"/>
              </a:rPr>
              <a:t>Kansas leads the world in the success of each student</a:t>
            </a:r>
            <a:endParaRPr sz="200">
              <a:solidFill>
                <a:schemeClr val="dk1"/>
              </a:solidFill>
              <a:latin typeface="Arial Narrow"/>
              <a:ea typeface="Arial Narrow"/>
              <a:cs typeface="Arial Narrow"/>
              <a:sym typeface="Arial Narrow"/>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showMasterSp="0">
  <p:cSld name="Quote Slide">
    <p:spTree>
      <p:nvGrpSpPr>
        <p:cNvPr id="176" name="Shape 176"/>
        <p:cNvGrpSpPr/>
        <p:nvPr/>
      </p:nvGrpSpPr>
      <p:grpSpPr>
        <a:xfrm>
          <a:off x="0" y="0"/>
          <a:ext cx="0" cy="0"/>
          <a:chOff x="0" y="0"/>
          <a:chExt cx="0" cy="0"/>
        </a:xfrm>
      </p:grpSpPr>
      <p:sp>
        <p:nvSpPr>
          <p:cNvPr id="177" name="Google Shape;177;p28"/>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8" name="Google Shape;178;p28"/>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9" name="Google Shape;179;p28"/>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0" name="Google Shape;180;p28"/>
          <p:cNvSpPr txBox="1"/>
          <p:nvPr/>
        </p:nvSpPr>
        <p:spPr>
          <a:xfrm>
            <a:off x="210364" y="4886295"/>
            <a:ext cx="2837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181" name="Google Shape;181;p28"/>
          <p:cNvPicPr preferRelativeResize="0"/>
          <p:nvPr/>
        </p:nvPicPr>
        <p:blipFill rotWithShape="1">
          <a:blip r:embed="rId2">
            <a:alphaModFix/>
          </a:blip>
          <a:srcRect b="0" l="0" r="0" t="0"/>
          <a:stretch/>
        </p:blipFill>
        <p:spPr>
          <a:xfrm>
            <a:off x="7141107" y="4095750"/>
            <a:ext cx="1545693" cy="914400"/>
          </a:xfrm>
          <a:prstGeom prst="rect">
            <a:avLst/>
          </a:prstGeom>
          <a:noFill/>
          <a:ln>
            <a:noFill/>
          </a:ln>
        </p:spPr>
      </p:pic>
      <p:sp>
        <p:nvSpPr>
          <p:cNvPr id="182" name="Google Shape;182;p28"/>
          <p:cNvSpPr txBox="1"/>
          <p:nvPr>
            <p:ph idx="1" type="body"/>
          </p:nvPr>
        </p:nvSpPr>
        <p:spPr>
          <a:xfrm>
            <a:off x="2095500" y="1047750"/>
            <a:ext cx="4953000" cy="1169700"/>
          </a:xfrm>
          <a:prstGeom prst="rect">
            <a:avLst/>
          </a:prstGeom>
          <a:blipFill rotWithShape="1">
            <a:blip r:embed="rId3">
              <a:alphaModFix/>
            </a:blip>
            <a:stretch>
              <a:fillRect b="0" l="0" r="0" t="0"/>
            </a:stretch>
          </a:blipFill>
          <a:ln>
            <a:noFill/>
          </a:ln>
        </p:spPr>
        <p:txBody>
          <a:bodyPr anchorCtr="0" anchor="ctr" bIns="274300" lIns="365750" spcFirstLastPara="1" rIns="365750" wrap="square" tIns="274300">
            <a:noAutofit/>
          </a:bodyPr>
          <a:lstStyle>
            <a:lvl1pPr indent="-482600" lvl="0" marL="457200" rtl="0" algn="l">
              <a:spcBef>
                <a:spcPts val="0"/>
              </a:spcBef>
              <a:spcAft>
                <a:spcPts val="0"/>
              </a:spcAft>
              <a:buSzPts val="4000"/>
              <a:buChar char="•"/>
              <a:defRPr sz="4000"/>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83" name="Google Shape;183;p28"/>
          <p:cNvSpPr txBox="1"/>
          <p:nvPr>
            <p:ph idx="2" type="body"/>
          </p:nvPr>
        </p:nvSpPr>
        <p:spPr>
          <a:xfrm>
            <a:off x="2095500" y="3313152"/>
            <a:ext cx="4953000" cy="461700"/>
          </a:xfrm>
          <a:prstGeom prst="rect">
            <a:avLst/>
          </a:prstGeom>
          <a:noFill/>
          <a:ln>
            <a:noFill/>
          </a:ln>
        </p:spPr>
        <p:txBody>
          <a:bodyPr anchorCtr="0" anchor="ctr" bIns="91425" lIns="365750" spcFirstLastPara="1" rIns="365750" wrap="square" tIns="91425">
            <a:noAutofit/>
          </a:bodyPr>
          <a:lstStyle>
            <a:lvl1pPr indent="-342900" lvl="0" marL="457200" rtl="0" algn="r">
              <a:spcBef>
                <a:spcPts val="0"/>
              </a:spcBef>
              <a:spcAft>
                <a:spcPts val="0"/>
              </a:spcAft>
              <a:buSzPts val="1800"/>
              <a:buChar char="•"/>
              <a:defRPr sz="1800"/>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slide">
  <p:cSld name="1_Table slide">
    <p:spTree>
      <p:nvGrpSpPr>
        <p:cNvPr id="184" name="Shape 184"/>
        <p:cNvGrpSpPr/>
        <p:nvPr/>
      </p:nvGrpSpPr>
      <p:grpSpPr>
        <a:xfrm>
          <a:off x="0" y="0"/>
          <a:ext cx="0" cy="0"/>
          <a:chOff x="0" y="0"/>
          <a:chExt cx="0" cy="0"/>
        </a:xfrm>
      </p:grpSpPr>
      <p:sp>
        <p:nvSpPr>
          <p:cNvPr id="185" name="Google Shape;185;p29"/>
          <p:cNvSpPr txBox="1"/>
          <p:nvPr>
            <p:ph type="title"/>
          </p:nvPr>
        </p:nvSpPr>
        <p:spPr>
          <a:xfrm>
            <a:off x="609600" y="539175"/>
            <a:ext cx="78456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6" name="Google Shape;186;p29"/>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7" name="Google Shape;187;p29"/>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Slide">
  <p:cSld name="Smart Art Slide">
    <p:spTree>
      <p:nvGrpSpPr>
        <p:cNvPr id="188" name="Shape 188"/>
        <p:cNvGrpSpPr/>
        <p:nvPr/>
      </p:nvGrpSpPr>
      <p:grpSpPr>
        <a:xfrm>
          <a:off x="0" y="0"/>
          <a:ext cx="0" cy="0"/>
          <a:chOff x="0" y="0"/>
          <a:chExt cx="0" cy="0"/>
        </a:xfrm>
      </p:grpSpPr>
      <p:sp>
        <p:nvSpPr>
          <p:cNvPr id="189" name="Google Shape;189;p30"/>
          <p:cNvSpPr txBox="1"/>
          <p:nvPr>
            <p:ph type="title"/>
          </p:nvPr>
        </p:nvSpPr>
        <p:spPr>
          <a:xfrm>
            <a:off x="525462" y="216539"/>
            <a:ext cx="8093100" cy="4923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190" name="Google Shape;190;p30"/>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191" name="Google Shape;191;p30"/>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192" name="Google Shape;192;p3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193" name="Google Shape;193;p30"/>
          <p:cNvSpPr/>
          <p:nvPr>
            <p:ph idx="2" type="dgm"/>
          </p:nvPr>
        </p:nvSpPr>
        <p:spPr>
          <a:xfrm>
            <a:off x="525463" y="804672"/>
            <a:ext cx="8093100" cy="3255300"/>
          </a:xfrm>
          <a:prstGeom prst="rect">
            <a:avLst/>
          </a:prstGeom>
          <a:noFill/>
          <a:ln>
            <a:noFill/>
          </a:ln>
        </p:spPr>
        <p:txBody>
          <a:bodyPr anchorCtr="0" anchor="ctr" bIns="91425" lIns="182875" spcFirstLastPara="1" rIns="182875"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6"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b="0" l="0" r="0" t="0"/>
          <a:stretch/>
        </p:blipFill>
        <p:spPr>
          <a:xfrm>
            <a:off x="891" y="501"/>
            <a:ext cx="9142220" cy="5142499"/>
          </a:xfrm>
          <a:prstGeom prst="rect">
            <a:avLst/>
          </a:prstGeom>
          <a:noFill/>
          <a:ln>
            <a:noFill/>
          </a:ln>
        </p:spPr>
      </p:pic>
      <p:sp>
        <p:nvSpPr>
          <p:cNvPr id="28" name="Google Shape;28;p4"/>
          <p:cNvSpPr txBox="1"/>
          <p:nvPr>
            <p:ph type="title"/>
          </p:nvPr>
        </p:nvSpPr>
        <p:spPr>
          <a:xfrm>
            <a:off x="1420092" y="317500"/>
            <a:ext cx="6255300" cy="2034900"/>
          </a:xfrm>
          <a:prstGeom prst="rect">
            <a:avLst/>
          </a:prstGeom>
          <a:noFill/>
          <a:ln>
            <a:noFill/>
          </a:ln>
        </p:spPr>
        <p:txBody>
          <a:bodyPr anchorCtr="0" anchor="b" bIns="34275" lIns="68575" spcFirstLastPara="1" rIns="342900" wrap="square" tIns="34275">
            <a:noAutofit/>
          </a:bodyPr>
          <a:lstStyle>
            <a:lvl1pPr lvl="0" rtl="0" algn="l">
              <a:lnSpc>
                <a:spcPct val="90000"/>
              </a:lnSpc>
              <a:spcBef>
                <a:spcPts val="0"/>
              </a:spcBef>
              <a:spcAft>
                <a:spcPts val="0"/>
              </a:spcAft>
              <a:buClr>
                <a:schemeClr val="dk1"/>
              </a:buClr>
              <a:buSzPts val="4500"/>
              <a:buFont typeface="Open Sans SemiBold"/>
              <a:buNone/>
              <a:defRPr sz="4500">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 name="Google Shape;29;p4"/>
          <p:cNvSpPr txBox="1"/>
          <p:nvPr>
            <p:ph idx="1" type="body"/>
          </p:nvPr>
        </p:nvSpPr>
        <p:spPr>
          <a:xfrm>
            <a:off x="1420092" y="2434701"/>
            <a:ext cx="6255300" cy="1125300"/>
          </a:xfrm>
          <a:prstGeom prst="rect">
            <a:avLst/>
          </a:prstGeom>
          <a:noFill/>
          <a:ln>
            <a:noFill/>
          </a:ln>
        </p:spPr>
        <p:txBody>
          <a:bodyPr anchorCtr="0" anchor="t" bIns="137150" lIns="68575" spcFirstLastPara="1" rIns="342900" wrap="square" tIns="137150">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
        <p:nvSpPr>
          <p:cNvPr id="30" name="Google Shape;30;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 name="Google Shape;31;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 name="Google Shape;32;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type="blank">
  <p:cSld name="BLANK">
    <p:spTree>
      <p:nvGrpSpPr>
        <p:cNvPr id="194" name="Shape 194"/>
        <p:cNvGrpSpPr/>
        <p:nvPr/>
      </p:nvGrpSpPr>
      <p:grpSpPr>
        <a:xfrm>
          <a:off x="0" y="0"/>
          <a:ext cx="0" cy="0"/>
          <a:chOff x="0" y="0"/>
          <a:chExt cx="0" cy="0"/>
        </a:xfrm>
      </p:grpSpPr>
      <p:sp>
        <p:nvSpPr>
          <p:cNvPr id="195" name="Google Shape;195;p31"/>
          <p:cNvSpPr txBox="1"/>
          <p:nvPr>
            <p:ph idx="11" type="ftr"/>
          </p:nvPr>
        </p:nvSpPr>
        <p:spPr>
          <a:xfrm>
            <a:off x="5105400" y="4755356"/>
            <a:ext cx="3886200" cy="273900"/>
          </a:xfrm>
          <a:prstGeom prst="rect">
            <a:avLst/>
          </a:prstGeom>
          <a:noFill/>
          <a:ln>
            <a:noFill/>
          </a:ln>
        </p:spPr>
        <p:txBody>
          <a:bodyPr anchorCtr="0" anchor="t" bIns="45700" lIns="91425" spcFirstLastPara="1" rIns="91425" wrap="square" tIns="4570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Photo 2" showMasterSp="0">
  <p:cSld name="Title and Content with Photo 2">
    <p:spTree>
      <p:nvGrpSpPr>
        <p:cNvPr id="196" name="Shape 196"/>
        <p:cNvGrpSpPr/>
        <p:nvPr/>
      </p:nvGrpSpPr>
      <p:grpSpPr>
        <a:xfrm>
          <a:off x="0" y="0"/>
          <a:ext cx="0" cy="0"/>
          <a:chOff x="0" y="0"/>
          <a:chExt cx="0" cy="0"/>
        </a:xfrm>
      </p:grpSpPr>
      <p:pic>
        <p:nvPicPr>
          <p:cNvPr id="197" name="Google Shape;197;p32"/>
          <p:cNvPicPr preferRelativeResize="0"/>
          <p:nvPr/>
        </p:nvPicPr>
        <p:blipFill rotWithShape="1">
          <a:blip r:embed="rId2">
            <a:alphaModFix/>
          </a:blip>
          <a:srcRect b="338" l="15853" r="-7386" t="0"/>
          <a:stretch/>
        </p:blipFill>
        <p:spPr>
          <a:xfrm flipH="1">
            <a:off x="2057400" y="0"/>
            <a:ext cx="7086598" cy="5144828"/>
          </a:xfrm>
          <a:prstGeom prst="rect">
            <a:avLst/>
          </a:prstGeom>
          <a:noFill/>
          <a:ln>
            <a:noFill/>
          </a:ln>
        </p:spPr>
      </p:pic>
      <p:sp>
        <p:nvSpPr>
          <p:cNvPr id="198" name="Google Shape;198;p32"/>
          <p:cNvSpPr/>
          <p:nvPr/>
        </p:nvSpPr>
        <p:spPr>
          <a:xfrm>
            <a:off x="3574256" y="0"/>
            <a:ext cx="1569244" cy="5143500"/>
          </a:xfrm>
          <a:custGeom>
            <a:rect b="b" l="l" r="r" t="t"/>
            <a:pathLst>
              <a:path extrusionOk="0" h="6858000" w="2092325">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9" name="Google Shape;199;p32"/>
          <p:cNvSpPr/>
          <p:nvPr/>
        </p:nvSpPr>
        <p:spPr>
          <a:xfrm>
            <a:off x="-71531" y="0"/>
            <a:ext cx="4678680" cy="5143500"/>
          </a:xfrm>
          <a:custGeom>
            <a:rect b="b" l="l" r="r" t="t"/>
            <a:pathLst>
              <a:path extrusionOk="0" h="6858000" w="6238240">
                <a:moveTo>
                  <a:pt x="4573838" y="0"/>
                </a:moveTo>
                <a:lnTo>
                  <a:pt x="0" y="0"/>
                </a:lnTo>
                <a:lnTo>
                  <a:pt x="0" y="6858000"/>
                </a:lnTo>
                <a:lnTo>
                  <a:pt x="4573838" y="6858000"/>
                </a:lnTo>
                <a:lnTo>
                  <a:pt x="6238058" y="3429005"/>
                </a:lnTo>
                <a:lnTo>
                  <a:pt x="457383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0" name="Google Shape;200;p32"/>
          <p:cNvSpPr/>
          <p:nvPr/>
        </p:nvSpPr>
        <p:spPr>
          <a:xfrm>
            <a:off x="8278483" y="3366715"/>
            <a:ext cx="863440" cy="1776888"/>
          </a:xfrm>
          <a:custGeom>
            <a:rect b="b" l="l" r="r" t="t"/>
            <a:pathLst>
              <a:path extrusionOk="0" h="2369184" w="1151254">
                <a:moveTo>
                  <a:pt x="1150975" y="0"/>
                </a:moveTo>
                <a:lnTo>
                  <a:pt x="0" y="2369045"/>
                </a:lnTo>
                <a:lnTo>
                  <a:pt x="1150975" y="2369045"/>
                </a:lnTo>
                <a:lnTo>
                  <a:pt x="1150975"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1" name="Google Shape;201;p32"/>
          <p:cNvSpPr txBox="1"/>
          <p:nvPr>
            <p:ph type="title"/>
          </p:nvPr>
        </p:nvSpPr>
        <p:spPr>
          <a:xfrm>
            <a:off x="360114" y="452377"/>
            <a:ext cx="3285300" cy="369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b="1" i="0" sz="2400">
                <a:solidFill>
                  <a:srgbClr val="386EA3"/>
                </a:solidFill>
                <a:latin typeface="Cambria"/>
                <a:ea typeface="Cambria"/>
                <a:cs typeface="Cambria"/>
                <a:sym typeface="Cambr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2" name="Google Shape;202;p32"/>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03" name="Google Shape;203;p32"/>
          <p:cNvSpPr txBox="1"/>
          <p:nvPr>
            <p:ph idx="1" type="body"/>
          </p:nvPr>
        </p:nvSpPr>
        <p:spPr>
          <a:xfrm>
            <a:off x="359569" y="1145704"/>
            <a:ext cx="3284100" cy="30396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pic>
        <p:nvPicPr>
          <p:cNvPr id="204" name="Google Shape;204;p32"/>
          <p:cNvPicPr preferRelativeResize="0"/>
          <p:nvPr/>
        </p:nvPicPr>
        <p:blipFill rotWithShape="1">
          <a:blip r:embed="rId3">
            <a:alphaModFix/>
          </a:blip>
          <a:srcRect b="0" l="0" r="0" t="0"/>
          <a:stretch/>
        </p:blipFill>
        <p:spPr>
          <a:xfrm>
            <a:off x="360114" y="4492155"/>
            <a:ext cx="2057398" cy="365595"/>
          </a:xfrm>
          <a:prstGeom prst="rect">
            <a:avLst/>
          </a:prstGeom>
          <a:noFill/>
          <a:ln>
            <a:noFill/>
          </a:ln>
        </p:spPr>
      </p:pic>
    </p:spTree>
  </p:cSld>
  <p:clrMapOvr>
    <a:masterClrMapping/>
  </p:clrMapOvr>
  <p:extLst>
    <p:ext uri="{DCECCB84-F9BA-43D5-87BE-67443E8EF086}">
      <p15:sldGuideLst>
        <p15:guide id="1" orient="horz" pos="3024">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c" showMasterSp="0">
  <p:cSld name="Title and Content 2c">
    <p:spTree>
      <p:nvGrpSpPr>
        <p:cNvPr id="205" name="Shape 205"/>
        <p:cNvGrpSpPr/>
        <p:nvPr/>
      </p:nvGrpSpPr>
      <p:grpSpPr>
        <a:xfrm>
          <a:off x="0" y="0"/>
          <a:ext cx="0" cy="0"/>
          <a:chOff x="0" y="0"/>
          <a:chExt cx="0" cy="0"/>
        </a:xfrm>
      </p:grpSpPr>
      <p:sp>
        <p:nvSpPr>
          <p:cNvPr id="206" name="Google Shape;206;p33"/>
          <p:cNvSpPr/>
          <p:nvPr/>
        </p:nvSpPr>
        <p:spPr>
          <a:xfrm>
            <a:off x="6979682" y="0"/>
            <a:ext cx="1569244" cy="5143500"/>
          </a:xfrm>
          <a:custGeom>
            <a:rect b="b" l="l" r="r" t="t"/>
            <a:pathLst>
              <a:path extrusionOk="0" h="6858000" w="2092325">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7" name="Google Shape;207;p33"/>
          <p:cNvSpPr/>
          <p:nvPr/>
        </p:nvSpPr>
        <p:spPr>
          <a:xfrm>
            <a:off x="7458075" y="0"/>
            <a:ext cx="1684019" cy="5143500"/>
          </a:xfrm>
          <a:custGeom>
            <a:rect b="b" l="l" r="r" t="t"/>
            <a:pathLst>
              <a:path extrusionOk="0" h="6858000" w="2245359">
                <a:moveTo>
                  <a:pt x="2244852" y="0"/>
                </a:moveTo>
                <a:lnTo>
                  <a:pt x="0" y="0"/>
                </a:lnTo>
                <a:lnTo>
                  <a:pt x="1665935" y="3429000"/>
                </a:lnTo>
                <a:lnTo>
                  <a:pt x="0" y="6858000"/>
                </a:lnTo>
                <a:lnTo>
                  <a:pt x="2244852" y="6858000"/>
                </a:lnTo>
                <a:lnTo>
                  <a:pt x="2244852"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8" name="Google Shape;208;p33"/>
          <p:cNvSpPr txBox="1"/>
          <p:nvPr>
            <p:ph type="title"/>
          </p:nvPr>
        </p:nvSpPr>
        <p:spPr>
          <a:xfrm>
            <a:off x="360115" y="452377"/>
            <a:ext cx="6619200" cy="369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b="1" i="0" sz="2400">
                <a:solidFill>
                  <a:srgbClr val="386EA3"/>
                </a:solidFill>
                <a:latin typeface="Cambria"/>
                <a:ea typeface="Cambria"/>
                <a:cs typeface="Cambria"/>
                <a:sym typeface="Cambr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9" name="Google Shape;209;p33"/>
          <p:cNvSpPr txBox="1"/>
          <p:nvPr>
            <p:ph idx="1" type="body"/>
          </p:nvPr>
        </p:nvSpPr>
        <p:spPr>
          <a:xfrm>
            <a:off x="360114" y="1177460"/>
            <a:ext cx="3183000" cy="245400"/>
          </a:xfrm>
          <a:prstGeom prst="rect">
            <a:avLst/>
          </a:prstGeom>
          <a:noFill/>
          <a:ln>
            <a:noFill/>
          </a:ln>
        </p:spPr>
        <p:txBody>
          <a:bodyPr anchorCtr="0" anchor="t" bIns="0" lIns="0" spcFirstLastPara="1" rIns="0" wrap="square" tIns="0">
            <a:noAutofit/>
          </a:bodyPr>
          <a:lstStyle>
            <a:lvl1pPr indent="-228600" lvl="0" marL="457200" rtl="0" algn="l">
              <a:spcBef>
                <a:spcPts val="800"/>
              </a:spcBef>
              <a:spcAft>
                <a:spcPts val="0"/>
              </a:spcAft>
              <a:buSzPts val="1800"/>
              <a:buNone/>
              <a:defRPr b="1" sz="1800">
                <a:solidFill>
                  <a:srgbClr val="386EA4"/>
                </a:solidFill>
                <a:latin typeface="Calibri"/>
                <a:ea typeface="Calibri"/>
                <a:cs typeface="Calibri"/>
                <a:sym typeface="Calibri"/>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sp>
        <p:nvSpPr>
          <p:cNvPr id="210" name="Google Shape;210;p33"/>
          <p:cNvSpPr txBox="1"/>
          <p:nvPr>
            <p:ph idx="2" type="body"/>
          </p:nvPr>
        </p:nvSpPr>
        <p:spPr>
          <a:xfrm>
            <a:off x="3799199" y="1177460"/>
            <a:ext cx="3180000" cy="245400"/>
          </a:xfrm>
          <a:prstGeom prst="rect">
            <a:avLst/>
          </a:prstGeom>
          <a:noFill/>
          <a:ln>
            <a:noFill/>
          </a:ln>
        </p:spPr>
        <p:txBody>
          <a:bodyPr anchorCtr="0" anchor="t" bIns="0" lIns="0" spcFirstLastPara="1" rIns="0" wrap="square" tIns="0">
            <a:noAutofit/>
          </a:bodyPr>
          <a:lstStyle>
            <a:lvl1pPr indent="-228600" lvl="0" marL="457200" rtl="0" algn="l">
              <a:spcBef>
                <a:spcPts val="800"/>
              </a:spcBef>
              <a:spcAft>
                <a:spcPts val="0"/>
              </a:spcAft>
              <a:buSzPts val="1800"/>
              <a:buNone/>
              <a:defRPr b="1" sz="1800">
                <a:solidFill>
                  <a:srgbClr val="386EA4"/>
                </a:solidFill>
                <a:latin typeface="Calibri"/>
                <a:ea typeface="Calibri"/>
                <a:cs typeface="Calibri"/>
                <a:sym typeface="Calibri"/>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sp>
        <p:nvSpPr>
          <p:cNvPr id="211" name="Google Shape;211;p33"/>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12" name="Google Shape;212;p33"/>
          <p:cNvSpPr txBox="1"/>
          <p:nvPr>
            <p:ph idx="3" type="body"/>
          </p:nvPr>
        </p:nvSpPr>
        <p:spPr>
          <a:xfrm>
            <a:off x="359569" y="1522960"/>
            <a:ext cx="3183900" cy="27633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sp>
        <p:nvSpPr>
          <p:cNvPr id="213" name="Google Shape;213;p33"/>
          <p:cNvSpPr txBox="1"/>
          <p:nvPr>
            <p:ph idx="4" type="body"/>
          </p:nvPr>
        </p:nvSpPr>
        <p:spPr>
          <a:xfrm>
            <a:off x="3796189" y="1522960"/>
            <a:ext cx="3183900" cy="27633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pic>
        <p:nvPicPr>
          <p:cNvPr id="214" name="Google Shape;214;p33"/>
          <p:cNvPicPr preferRelativeResize="0"/>
          <p:nvPr/>
        </p:nvPicPr>
        <p:blipFill rotWithShape="1">
          <a:blip r:embed="rId2">
            <a:alphaModFix/>
          </a:blip>
          <a:srcRect b="0" l="0" r="0" t="0"/>
          <a:stretch/>
        </p:blipFill>
        <p:spPr>
          <a:xfrm>
            <a:off x="360114" y="4492155"/>
            <a:ext cx="2057398" cy="36559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302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a" showMasterSp="0">
  <p:cSld name="Title and Content 1a">
    <p:spTree>
      <p:nvGrpSpPr>
        <p:cNvPr id="215" name="Shape 215"/>
        <p:cNvGrpSpPr/>
        <p:nvPr/>
      </p:nvGrpSpPr>
      <p:grpSpPr>
        <a:xfrm>
          <a:off x="0" y="0"/>
          <a:ext cx="0" cy="0"/>
          <a:chOff x="0" y="0"/>
          <a:chExt cx="0" cy="0"/>
        </a:xfrm>
      </p:grpSpPr>
      <p:sp>
        <p:nvSpPr>
          <p:cNvPr id="216" name="Google Shape;216;p34"/>
          <p:cNvSpPr txBox="1"/>
          <p:nvPr>
            <p:ph type="title"/>
          </p:nvPr>
        </p:nvSpPr>
        <p:spPr>
          <a:xfrm>
            <a:off x="360114" y="452377"/>
            <a:ext cx="7526400" cy="369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b="1" i="0" sz="2400">
                <a:solidFill>
                  <a:srgbClr val="386EA3"/>
                </a:solidFill>
                <a:latin typeface="Cambria"/>
                <a:ea typeface="Cambria"/>
                <a:cs typeface="Cambria"/>
                <a:sym typeface="Cambr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7" name="Google Shape;217;p34"/>
          <p:cNvSpPr txBox="1"/>
          <p:nvPr>
            <p:ph idx="1" type="body"/>
          </p:nvPr>
        </p:nvSpPr>
        <p:spPr>
          <a:xfrm>
            <a:off x="359569" y="1145704"/>
            <a:ext cx="7527300" cy="30396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sp>
        <p:nvSpPr>
          <p:cNvPr id="218" name="Google Shape;218;p34"/>
          <p:cNvSpPr/>
          <p:nvPr/>
        </p:nvSpPr>
        <p:spPr>
          <a:xfrm>
            <a:off x="8278483" y="3366715"/>
            <a:ext cx="863440" cy="1776888"/>
          </a:xfrm>
          <a:custGeom>
            <a:rect b="b" l="l" r="r" t="t"/>
            <a:pathLst>
              <a:path extrusionOk="0" h="2369184" w="1151254">
                <a:moveTo>
                  <a:pt x="1150975" y="0"/>
                </a:moveTo>
                <a:lnTo>
                  <a:pt x="0" y="2369045"/>
                </a:lnTo>
                <a:lnTo>
                  <a:pt x="1150975" y="2369045"/>
                </a:lnTo>
                <a:lnTo>
                  <a:pt x="1150975"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9" name="Google Shape;219;p34"/>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20" name="Google Shape;220;p34"/>
          <p:cNvPicPr preferRelativeResize="0"/>
          <p:nvPr/>
        </p:nvPicPr>
        <p:blipFill rotWithShape="1">
          <a:blip r:embed="rId2">
            <a:alphaModFix/>
          </a:blip>
          <a:srcRect b="0" l="0" r="0" t="0"/>
          <a:stretch/>
        </p:blipFill>
        <p:spPr>
          <a:xfrm>
            <a:off x="360114" y="4492155"/>
            <a:ext cx="2057398" cy="36559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302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with Photo 2" showMasterSp="0">
  <p:cSld name="Section Divider with Photo 2">
    <p:bg>
      <p:bgPr>
        <a:solidFill>
          <a:schemeClr val="lt1"/>
        </a:solidFill>
      </p:bgPr>
    </p:bg>
    <p:spTree>
      <p:nvGrpSpPr>
        <p:cNvPr id="221" name="Shape 221"/>
        <p:cNvGrpSpPr/>
        <p:nvPr/>
      </p:nvGrpSpPr>
      <p:grpSpPr>
        <a:xfrm>
          <a:off x="0" y="0"/>
          <a:ext cx="0" cy="0"/>
          <a:chOff x="0" y="0"/>
          <a:chExt cx="0" cy="0"/>
        </a:xfrm>
      </p:grpSpPr>
      <p:pic>
        <p:nvPicPr>
          <p:cNvPr id="222" name="Google Shape;222;p35"/>
          <p:cNvPicPr preferRelativeResize="0"/>
          <p:nvPr/>
        </p:nvPicPr>
        <p:blipFill rotWithShape="1">
          <a:blip r:embed="rId2">
            <a:alphaModFix/>
          </a:blip>
          <a:srcRect b="0" l="0" r="9706" t="0"/>
          <a:stretch/>
        </p:blipFill>
        <p:spPr>
          <a:xfrm>
            <a:off x="2171700" y="-6181"/>
            <a:ext cx="6972302" cy="5143500"/>
          </a:xfrm>
          <a:prstGeom prst="rect">
            <a:avLst/>
          </a:prstGeom>
          <a:noFill/>
          <a:ln>
            <a:noFill/>
          </a:ln>
        </p:spPr>
      </p:pic>
      <p:sp>
        <p:nvSpPr>
          <p:cNvPr id="223" name="Google Shape;223;p35"/>
          <p:cNvSpPr/>
          <p:nvPr/>
        </p:nvSpPr>
        <p:spPr>
          <a:xfrm>
            <a:off x="0" y="0"/>
            <a:ext cx="4221480" cy="5143500"/>
          </a:xfrm>
          <a:custGeom>
            <a:rect b="b" l="l" r="r" t="t"/>
            <a:pathLst>
              <a:path extrusionOk="0" h="6858000" w="5628640">
                <a:moveTo>
                  <a:pt x="3964238" y="0"/>
                </a:moveTo>
                <a:lnTo>
                  <a:pt x="0" y="0"/>
                </a:lnTo>
                <a:lnTo>
                  <a:pt x="0" y="6858000"/>
                </a:lnTo>
                <a:lnTo>
                  <a:pt x="3964238" y="6858000"/>
                </a:lnTo>
                <a:lnTo>
                  <a:pt x="5628458" y="3429005"/>
                </a:lnTo>
                <a:lnTo>
                  <a:pt x="396423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4" name="Google Shape;224;p35"/>
          <p:cNvSpPr/>
          <p:nvPr/>
        </p:nvSpPr>
        <p:spPr>
          <a:xfrm>
            <a:off x="3160012" y="0"/>
            <a:ext cx="1569244" cy="5143500"/>
          </a:xfrm>
          <a:custGeom>
            <a:rect b="b" l="l" r="r" t="t"/>
            <a:pathLst>
              <a:path extrusionOk="0" h="6858000" w="2092325">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5" name="Google Shape;225;p35"/>
          <p:cNvSpPr txBox="1"/>
          <p:nvPr>
            <p:ph type="title"/>
          </p:nvPr>
        </p:nvSpPr>
        <p:spPr>
          <a:xfrm>
            <a:off x="374651" y="2057400"/>
            <a:ext cx="3029100" cy="10287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sz="2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6" name="Google Shape;226;p35"/>
          <p:cNvSpPr/>
          <p:nvPr/>
        </p:nvSpPr>
        <p:spPr>
          <a:xfrm>
            <a:off x="8278483" y="3366715"/>
            <a:ext cx="863440" cy="1776888"/>
          </a:xfrm>
          <a:custGeom>
            <a:rect b="b" l="l" r="r" t="t"/>
            <a:pathLst>
              <a:path extrusionOk="0" h="2369184" w="1151254">
                <a:moveTo>
                  <a:pt x="1150975" y="0"/>
                </a:moveTo>
                <a:lnTo>
                  <a:pt x="0" y="2369045"/>
                </a:lnTo>
                <a:lnTo>
                  <a:pt x="1150975" y="2369045"/>
                </a:lnTo>
                <a:lnTo>
                  <a:pt x="1150975"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7" name="Google Shape;227;p35"/>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28" name="Google Shape;228;p35"/>
          <p:cNvPicPr preferRelativeResize="0"/>
          <p:nvPr/>
        </p:nvPicPr>
        <p:blipFill rotWithShape="1">
          <a:blip r:embed="rId3">
            <a:alphaModFix/>
          </a:blip>
          <a:srcRect b="0" l="0" r="0" t="0"/>
          <a:stretch/>
        </p:blipFill>
        <p:spPr>
          <a:xfrm>
            <a:off x="374651" y="4483024"/>
            <a:ext cx="2400300" cy="261581"/>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2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Photo 3" showMasterSp="0">
  <p:cSld name="Title and Content with Photo 3">
    <p:spTree>
      <p:nvGrpSpPr>
        <p:cNvPr id="229" name="Shape 229"/>
        <p:cNvGrpSpPr/>
        <p:nvPr/>
      </p:nvGrpSpPr>
      <p:grpSpPr>
        <a:xfrm>
          <a:off x="0" y="0"/>
          <a:ext cx="0" cy="0"/>
          <a:chOff x="0" y="0"/>
          <a:chExt cx="0" cy="0"/>
        </a:xfrm>
      </p:grpSpPr>
      <p:pic>
        <p:nvPicPr>
          <p:cNvPr id="230" name="Google Shape;230;p36"/>
          <p:cNvPicPr preferRelativeResize="0"/>
          <p:nvPr/>
        </p:nvPicPr>
        <p:blipFill rotWithShape="1">
          <a:blip r:embed="rId2">
            <a:alphaModFix/>
          </a:blip>
          <a:srcRect b="0" l="0" r="0" t="1312"/>
          <a:stretch/>
        </p:blipFill>
        <p:spPr>
          <a:xfrm>
            <a:off x="3200400" y="-1"/>
            <a:ext cx="5943599" cy="5145270"/>
          </a:xfrm>
          <a:prstGeom prst="rect">
            <a:avLst/>
          </a:prstGeom>
          <a:noFill/>
          <a:ln>
            <a:noFill/>
          </a:ln>
        </p:spPr>
      </p:pic>
      <p:sp>
        <p:nvSpPr>
          <p:cNvPr id="231" name="Google Shape;231;p36"/>
          <p:cNvSpPr/>
          <p:nvPr/>
        </p:nvSpPr>
        <p:spPr>
          <a:xfrm>
            <a:off x="3574256" y="0"/>
            <a:ext cx="1569244" cy="5143500"/>
          </a:xfrm>
          <a:custGeom>
            <a:rect b="b" l="l" r="r" t="t"/>
            <a:pathLst>
              <a:path extrusionOk="0" h="6858000" w="2092325">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2" name="Google Shape;232;p36"/>
          <p:cNvSpPr/>
          <p:nvPr/>
        </p:nvSpPr>
        <p:spPr>
          <a:xfrm>
            <a:off x="-71531" y="0"/>
            <a:ext cx="4678680" cy="5143500"/>
          </a:xfrm>
          <a:custGeom>
            <a:rect b="b" l="l" r="r" t="t"/>
            <a:pathLst>
              <a:path extrusionOk="0" h="6858000" w="6238240">
                <a:moveTo>
                  <a:pt x="4573838" y="0"/>
                </a:moveTo>
                <a:lnTo>
                  <a:pt x="0" y="0"/>
                </a:lnTo>
                <a:lnTo>
                  <a:pt x="0" y="6858000"/>
                </a:lnTo>
                <a:lnTo>
                  <a:pt x="4573838" y="6858000"/>
                </a:lnTo>
                <a:lnTo>
                  <a:pt x="6238058" y="3429005"/>
                </a:lnTo>
                <a:lnTo>
                  <a:pt x="457383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3" name="Google Shape;233;p36"/>
          <p:cNvSpPr/>
          <p:nvPr/>
        </p:nvSpPr>
        <p:spPr>
          <a:xfrm>
            <a:off x="8278483" y="3366715"/>
            <a:ext cx="863440" cy="1776888"/>
          </a:xfrm>
          <a:custGeom>
            <a:rect b="b" l="l" r="r" t="t"/>
            <a:pathLst>
              <a:path extrusionOk="0" h="2369184" w="1151254">
                <a:moveTo>
                  <a:pt x="1150975" y="0"/>
                </a:moveTo>
                <a:lnTo>
                  <a:pt x="0" y="2369045"/>
                </a:lnTo>
                <a:lnTo>
                  <a:pt x="1150975" y="2369045"/>
                </a:lnTo>
                <a:lnTo>
                  <a:pt x="1150975"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4" name="Google Shape;234;p36"/>
          <p:cNvSpPr txBox="1"/>
          <p:nvPr>
            <p:ph type="title"/>
          </p:nvPr>
        </p:nvSpPr>
        <p:spPr>
          <a:xfrm>
            <a:off x="360114" y="452377"/>
            <a:ext cx="3285300" cy="369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b="1" i="0" sz="2400">
                <a:solidFill>
                  <a:srgbClr val="386EA3"/>
                </a:solidFill>
                <a:latin typeface="Cambria"/>
                <a:ea typeface="Cambria"/>
                <a:cs typeface="Cambria"/>
                <a:sym typeface="Cambr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5" name="Google Shape;235;p36"/>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36" name="Google Shape;236;p36"/>
          <p:cNvSpPr txBox="1"/>
          <p:nvPr>
            <p:ph idx="1" type="body"/>
          </p:nvPr>
        </p:nvSpPr>
        <p:spPr>
          <a:xfrm>
            <a:off x="359569" y="1145704"/>
            <a:ext cx="3284100" cy="30396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pic>
        <p:nvPicPr>
          <p:cNvPr id="237" name="Google Shape;237;p36"/>
          <p:cNvPicPr preferRelativeResize="0"/>
          <p:nvPr/>
        </p:nvPicPr>
        <p:blipFill rotWithShape="1">
          <a:blip r:embed="rId3">
            <a:alphaModFix/>
          </a:blip>
          <a:srcRect b="0" l="0" r="0" t="0"/>
          <a:stretch/>
        </p:blipFill>
        <p:spPr>
          <a:xfrm>
            <a:off x="360114" y="4492155"/>
            <a:ext cx="2057398" cy="365595"/>
          </a:xfrm>
          <a:prstGeom prst="rect">
            <a:avLst/>
          </a:prstGeom>
          <a:noFill/>
          <a:ln>
            <a:noFill/>
          </a:ln>
        </p:spPr>
      </p:pic>
    </p:spTree>
  </p:cSld>
  <p:clrMapOvr>
    <a:masterClrMapping/>
  </p:clrMapOvr>
  <p:extLst>
    <p:ext uri="{DCECCB84-F9BA-43D5-87BE-67443E8EF086}">
      <p15:sldGuideLst>
        <p15:guide id="1" orient="horz" pos="3024">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b" showMasterSp="0">
  <p:cSld name="Title and Content 1b">
    <p:spTree>
      <p:nvGrpSpPr>
        <p:cNvPr id="238" name="Shape 238"/>
        <p:cNvGrpSpPr/>
        <p:nvPr/>
      </p:nvGrpSpPr>
      <p:grpSpPr>
        <a:xfrm>
          <a:off x="0" y="0"/>
          <a:ext cx="0" cy="0"/>
          <a:chOff x="0" y="0"/>
          <a:chExt cx="0" cy="0"/>
        </a:xfrm>
      </p:grpSpPr>
      <p:sp>
        <p:nvSpPr>
          <p:cNvPr id="239" name="Google Shape;239;p37"/>
          <p:cNvSpPr/>
          <p:nvPr/>
        </p:nvSpPr>
        <p:spPr>
          <a:xfrm>
            <a:off x="6979682" y="0"/>
            <a:ext cx="1569244" cy="5143500"/>
          </a:xfrm>
          <a:custGeom>
            <a:rect b="b" l="l" r="r" t="t"/>
            <a:pathLst>
              <a:path extrusionOk="0" h="6858000" w="2092325">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0" name="Google Shape;240;p37"/>
          <p:cNvSpPr/>
          <p:nvPr/>
        </p:nvSpPr>
        <p:spPr>
          <a:xfrm>
            <a:off x="0" y="0"/>
            <a:ext cx="8077200" cy="5143500"/>
          </a:xfrm>
          <a:custGeom>
            <a:rect b="b" l="l" r="r" t="t"/>
            <a:pathLst>
              <a:path extrusionOk="0" h="6858000" w="10769600">
                <a:moveTo>
                  <a:pt x="9104894" y="0"/>
                </a:moveTo>
                <a:lnTo>
                  <a:pt x="0" y="0"/>
                </a:lnTo>
                <a:lnTo>
                  <a:pt x="0" y="6858000"/>
                </a:lnTo>
                <a:lnTo>
                  <a:pt x="9104894" y="6858000"/>
                </a:lnTo>
                <a:lnTo>
                  <a:pt x="10769103" y="3429005"/>
                </a:lnTo>
                <a:lnTo>
                  <a:pt x="9104894"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1" name="Google Shape;241;p37"/>
          <p:cNvSpPr/>
          <p:nvPr/>
        </p:nvSpPr>
        <p:spPr>
          <a:xfrm>
            <a:off x="7458075" y="0"/>
            <a:ext cx="1684019" cy="5143500"/>
          </a:xfrm>
          <a:custGeom>
            <a:rect b="b" l="l" r="r" t="t"/>
            <a:pathLst>
              <a:path extrusionOk="0" h="6858000" w="2245359">
                <a:moveTo>
                  <a:pt x="2244852" y="0"/>
                </a:moveTo>
                <a:lnTo>
                  <a:pt x="0" y="0"/>
                </a:lnTo>
                <a:lnTo>
                  <a:pt x="1665935" y="3429000"/>
                </a:lnTo>
                <a:lnTo>
                  <a:pt x="0" y="6858000"/>
                </a:lnTo>
                <a:lnTo>
                  <a:pt x="2244852" y="6858000"/>
                </a:lnTo>
                <a:lnTo>
                  <a:pt x="2244852"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2" name="Google Shape;242;p37"/>
          <p:cNvSpPr txBox="1"/>
          <p:nvPr>
            <p:ph type="title"/>
          </p:nvPr>
        </p:nvSpPr>
        <p:spPr>
          <a:xfrm>
            <a:off x="360115" y="452377"/>
            <a:ext cx="6619200" cy="369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b="1" i="0" sz="2400">
                <a:solidFill>
                  <a:srgbClr val="386EA3"/>
                </a:solidFill>
                <a:latin typeface="Cambria"/>
                <a:ea typeface="Cambria"/>
                <a:cs typeface="Cambria"/>
                <a:sym typeface="Cambr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3" name="Google Shape;243;p37"/>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44" name="Google Shape;244;p37"/>
          <p:cNvSpPr txBox="1"/>
          <p:nvPr>
            <p:ph idx="1" type="body"/>
          </p:nvPr>
        </p:nvSpPr>
        <p:spPr>
          <a:xfrm>
            <a:off x="359569" y="1145704"/>
            <a:ext cx="6626700" cy="30396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pic>
        <p:nvPicPr>
          <p:cNvPr id="245" name="Google Shape;245;p37"/>
          <p:cNvPicPr preferRelativeResize="0"/>
          <p:nvPr/>
        </p:nvPicPr>
        <p:blipFill rotWithShape="1">
          <a:blip r:embed="rId2">
            <a:alphaModFix/>
          </a:blip>
          <a:srcRect b="0" l="0" r="0" t="0"/>
          <a:stretch/>
        </p:blipFill>
        <p:spPr>
          <a:xfrm>
            <a:off x="360114" y="4492155"/>
            <a:ext cx="2057398" cy="36559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302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6" name="Shape 246"/>
        <p:cNvGrpSpPr/>
        <p:nvPr/>
      </p:nvGrpSpPr>
      <p:grpSpPr>
        <a:xfrm>
          <a:off x="0" y="0"/>
          <a:ext cx="0" cy="0"/>
          <a:chOff x="0" y="0"/>
          <a:chExt cx="0" cy="0"/>
        </a:xfrm>
      </p:grpSpPr>
      <p:sp>
        <p:nvSpPr>
          <p:cNvPr id="247" name="Google Shape;247;p38"/>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8" name="Google Shape;248;p38"/>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249" name="Google Shape;249;p38"/>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3" name="Shape 33"/>
        <p:cNvGrpSpPr/>
        <p:nvPr/>
      </p:nvGrpSpPr>
      <p:grpSpPr>
        <a:xfrm>
          <a:off x="0" y="0"/>
          <a:ext cx="0" cy="0"/>
          <a:chOff x="0" y="0"/>
          <a:chExt cx="0" cy="0"/>
        </a:xfrm>
      </p:grpSpPr>
      <p:sp>
        <p:nvSpPr>
          <p:cNvPr id="34" name="Google Shape;34;p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 name="Google Shape;35;p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 name="Google Shape;36;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 name="Google Shape;37;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 name="Google Shape;38;p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40" name="Shape 40"/>
        <p:cNvGrpSpPr/>
        <p:nvPr/>
      </p:nvGrpSpPr>
      <p:grpSpPr>
        <a:xfrm>
          <a:off x="0" y="0"/>
          <a:ext cx="0" cy="0"/>
          <a:chOff x="0" y="0"/>
          <a:chExt cx="0" cy="0"/>
        </a:xfrm>
      </p:grpSpPr>
      <p:pic>
        <p:nvPicPr>
          <p:cNvPr id="41" name="Google Shape;41;p6"/>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42" name="Google Shape;42;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 name="Google Shape;43;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 name="Google Shape;44;p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6"/>
          <p:cNvSpPr txBox="1"/>
          <p:nvPr>
            <p:ph idx="1" type="body"/>
          </p:nvPr>
        </p:nvSpPr>
        <p:spPr>
          <a:xfrm>
            <a:off x="628650" y="1094185"/>
            <a:ext cx="7795200" cy="2113200"/>
          </a:xfrm>
          <a:prstGeom prst="rect">
            <a:avLst/>
          </a:prstGeom>
          <a:noFill/>
          <a:ln>
            <a:noFill/>
          </a:ln>
        </p:spPr>
        <p:txBody>
          <a:bodyPr anchorCtr="0" anchor="t" bIns="685800" lIns="1234425" spcFirstLastPara="1" rIns="1234425" wrap="square" tIns="685800">
            <a:noAutofit/>
          </a:bodyPr>
          <a:lstStyle>
            <a:lvl1pPr indent="-228600" lvl="0" marL="457200" rtl="0" algn="l">
              <a:lnSpc>
                <a:spcPct val="90000"/>
              </a:lnSpc>
              <a:spcBef>
                <a:spcPts val="800"/>
              </a:spcBef>
              <a:spcAft>
                <a:spcPts val="0"/>
              </a:spcAft>
              <a:buSzPts val="2700"/>
              <a:buNone/>
              <a:defRPr i="1" sz="27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 name="Google Shape;46;p6"/>
          <p:cNvSpPr txBox="1"/>
          <p:nvPr>
            <p:ph idx="2" type="body"/>
          </p:nvPr>
        </p:nvSpPr>
        <p:spPr>
          <a:xfrm>
            <a:off x="621506" y="3213497"/>
            <a:ext cx="7802100" cy="638100"/>
          </a:xfrm>
          <a:prstGeom prst="rect">
            <a:avLst/>
          </a:prstGeom>
          <a:noFill/>
          <a:ln>
            <a:noFill/>
          </a:ln>
        </p:spPr>
        <p:txBody>
          <a:bodyPr anchorCtr="0" anchor="b" bIns="34275" lIns="68575" spcFirstLastPara="1" rIns="68575" wrap="square" tIns="34275">
            <a:noAutofit/>
          </a:bodyPr>
          <a:lstStyle>
            <a:lvl1pPr indent="-228600" lvl="0" marL="457200" rtl="0" algn="r">
              <a:lnSpc>
                <a:spcPct val="90000"/>
              </a:lnSpc>
              <a:spcBef>
                <a:spcPts val="800"/>
              </a:spcBef>
              <a:spcAft>
                <a:spcPts val="0"/>
              </a:spcAft>
              <a:buSzPts val="1400"/>
              <a:buNone/>
              <a:defRPr sz="1400"/>
            </a:lvl1pPr>
            <a:lvl2pPr indent="-228600" lvl="1" marL="914400" rtl="0" algn="r">
              <a:lnSpc>
                <a:spcPct val="90000"/>
              </a:lnSpc>
              <a:spcBef>
                <a:spcPts val="400"/>
              </a:spcBef>
              <a:spcAft>
                <a:spcPts val="0"/>
              </a:spcAft>
              <a:buSzPts val="1800"/>
              <a:buNone/>
              <a:defRPr/>
            </a:lvl2pPr>
            <a:lvl3pPr indent="-228600" lvl="2" marL="1371600" rtl="0" algn="r">
              <a:lnSpc>
                <a:spcPct val="90000"/>
              </a:lnSpc>
              <a:spcBef>
                <a:spcPts val="400"/>
              </a:spcBef>
              <a:spcAft>
                <a:spcPts val="0"/>
              </a:spcAft>
              <a:buSzPts val="1500"/>
              <a:buNone/>
              <a:defRPr/>
            </a:lvl3pPr>
            <a:lvl4pPr indent="-228600" lvl="3" marL="1828800" rtl="0" algn="r">
              <a:lnSpc>
                <a:spcPct val="90000"/>
              </a:lnSpc>
              <a:spcBef>
                <a:spcPts val="400"/>
              </a:spcBef>
              <a:spcAft>
                <a:spcPts val="0"/>
              </a:spcAft>
              <a:buSzPts val="1400"/>
              <a:buNone/>
              <a:defRPr/>
            </a:lvl4pPr>
            <a:lvl5pPr indent="-228600" lvl="4" marL="2286000" rtl="0" algn="r">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47" name="Shape 47"/>
        <p:cNvGrpSpPr/>
        <p:nvPr/>
      </p:nvGrpSpPr>
      <p:grpSpPr>
        <a:xfrm>
          <a:off x="0" y="0"/>
          <a:ext cx="0" cy="0"/>
          <a:chOff x="0" y="0"/>
          <a:chExt cx="0" cy="0"/>
        </a:xfrm>
      </p:grpSpPr>
      <p:pic>
        <p:nvPicPr>
          <p:cNvPr id="48" name="Google Shape;48;p7"/>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49" name="Google Shape;49;p7"/>
          <p:cNvSpPr txBox="1"/>
          <p:nvPr>
            <p:ph type="title"/>
          </p:nvPr>
        </p:nvSpPr>
        <p:spPr>
          <a:xfrm>
            <a:off x="629841" y="273844"/>
            <a:ext cx="7886700" cy="861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0" name="Google Shape;50;p7"/>
          <p:cNvSpPr txBox="1"/>
          <p:nvPr>
            <p:ph idx="1" type="body"/>
          </p:nvPr>
        </p:nvSpPr>
        <p:spPr>
          <a:xfrm>
            <a:off x="629841" y="1260871"/>
            <a:ext cx="38685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1" name="Google Shape;51;p7"/>
          <p:cNvSpPr txBox="1"/>
          <p:nvPr>
            <p:ph idx="2" type="body"/>
          </p:nvPr>
        </p:nvSpPr>
        <p:spPr>
          <a:xfrm>
            <a:off x="629841" y="2003821"/>
            <a:ext cx="38685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2" name="Google Shape;52;p7"/>
          <p:cNvSpPr txBox="1"/>
          <p:nvPr>
            <p:ph idx="3" type="body"/>
          </p:nvPr>
        </p:nvSpPr>
        <p:spPr>
          <a:xfrm>
            <a:off x="4629150" y="1260871"/>
            <a:ext cx="38874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3" name="Google Shape;53;p7"/>
          <p:cNvSpPr txBox="1"/>
          <p:nvPr>
            <p:ph idx="4" type="body"/>
          </p:nvPr>
        </p:nvSpPr>
        <p:spPr>
          <a:xfrm>
            <a:off x="4629150" y="2003821"/>
            <a:ext cx="38874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4" name="Google Shape;54;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 name="Google Shape;55;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6" name="Google Shape;56;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57" name="Shape 57"/>
        <p:cNvGrpSpPr/>
        <p:nvPr/>
      </p:nvGrpSpPr>
      <p:grpSpPr>
        <a:xfrm>
          <a:off x="0" y="0"/>
          <a:ext cx="0" cy="0"/>
          <a:chOff x="0" y="0"/>
          <a:chExt cx="0" cy="0"/>
        </a:xfrm>
      </p:grpSpPr>
      <p:pic>
        <p:nvPicPr>
          <p:cNvPr id="58" name="Google Shape;58;p8"/>
          <p:cNvPicPr preferRelativeResize="0"/>
          <p:nvPr/>
        </p:nvPicPr>
        <p:blipFill rotWithShape="1">
          <a:blip r:embed="rId2">
            <a:alphaModFix/>
          </a:blip>
          <a:srcRect b="0" l="0" r="0" t="0"/>
          <a:stretch/>
        </p:blipFill>
        <p:spPr>
          <a:xfrm>
            <a:off x="1144" y="1928"/>
            <a:ext cx="9141714" cy="5139644"/>
          </a:xfrm>
          <a:prstGeom prst="rect">
            <a:avLst/>
          </a:prstGeom>
          <a:noFill/>
          <a:ln>
            <a:noFill/>
          </a:ln>
        </p:spPr>
      </p:pic>
      <p:sp>
        <p:nvSpPr>
          <p:cNvPr id="59" name="Google Shape;59;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 name="Google Shape;60;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 name="Google Shape;61;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8"/>
          <p:cNvSpPr/>
          <p:nvPr>
            <p:ph idx="2" type="pic"/>
          </p:nvPr>
        </p:nvSpPr>
        <p:spPr>
          <a:xfrm>
            <a:off x="0" y="0"/>
            <a:ext cx="9141900" cy="38376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63" name="Google Shape;63;p8"/>
          <p:cNvSpPr txBox="1"/>
          <p:nvPr>
            <p:ph type="title"/>
          </p:nvPr>
        </p:nvSpPr>
        <p:spPr>
          <a:xfrm>
            <a:off x="628650" y="3913909"/>
            <a:ext cx="7815600" cy="753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2400"/>
              <a:buFont typeface="Open Sans SemiBold"/>
              <a:buNone/>
              <a:defRPr sz="2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tar" showMasterSp="0">
  <p:cSld name="Title only star">
    <p:spTree>
      <p:nvGrpSpPr>
        <p:cNvPr id="64" name="Shape 64"/>
        <p:cNvGrpSpPr/>
        <p:nvPr/>
      </p:nvGrpSpPr>
      <p:grpSpPr>
        <a:xfrm>
          <a:off x="0" y="0"/>
          <a:ext cx="0" cy="0"/>
          <a:chOff x="0" y="0"/>
          <a:chExt cx="0" cy="0"/>
        </a:xfrm>
      </p:grpSpPr>
      <p:pic>
        <p:nvPicPr>
          <p:cNvPr id="65" name="Google Shape;65;p9"/>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66" name="Google Shape;66;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8" name="Google Shape;68;p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9"/>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logo" showMasterSp="0">
  <p:cSld name="Title only logo">
    <p:spTree>
      <p:nvGrpSpPr>
        <p:cNvPr id="70" name="Shape 70"/>
        <p:cNvGrpSpPr/>
        <p:nvPr/>
      </p:nvGrpSpPr>
      <p:grpSpPr>
        <a:xfrm>
          <a:off x="0" y="0"/>
          <a:ext cx="0" cy="0"/>
          <a:chOff x="0" y="0"/>
          <a:chExt cx="0" cy="0"/>
        </a:xfrm>
      </p:grpSpPr>
      <p:pic>
        <p:nvPicPr>
          <p:cNvPr id="71" name="Google Shape;71;p10"/>
          <p:cNvPicPr preferRelativeResize="0"/>
          <p:nvPr/>
        </p:nvPicPr>
        <p:blipFill rotWithShape="1">
          <a:blip r:embed="rId2">
            <a:alphaModFix/>
          </a:blip>
          <a:srcRect b="0" l="0" r="0" t="0"/>
          <a:stretch/>
        </p:blipFill>
        <p:spPr>
          <a:xfrm>
            <a:off x="2285" y="1285"/>
            <a:ext cx="9139430" cy="5140929"/>
          </a:xfrm>
          <a:prstGeom prst="rect">
            <a:avLst/>
          </a:prstGeom>
          <a:noFill/>
          <a:ln>
            <a:noFill/>
          </a:ln>
        </p:spPr>
      </p:pic>
      <p:sp>
        <p:nvSpPr>
          <p:cNvPr id="72" name="Google Shape;72;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4" name="Google Shape;74;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10"/>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theme" Target="../theme/theme1.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1285"/>
            <a:ext cx="9144000" cy="5140929"/>
          </a:xfrm>
          <a:prstGeom prst="rect">
            <a:avLst/>
          </a:prstGeom>
          <a:noFill/>
          <a:ln>
            <a:noFill/>
          </a:ln>
        </p:spPr>
      </p:pic>
      <p:sp>
        <p:nvSpPr>
          <p:cNvPr id="7" name="Google Shape;7;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8" name="Google Shape;8;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9" name="Google Shape;9;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B94"/>
                </a:solidFill>
                <a:latin typeface="Open Sans Light"/>
                <a:ea typeface="Open Sans Light"/>
                <a:cs typeface="Open Sans Light"/>
                <a:sym typeface="Open Sans Light"/>
              </a:defRPr>
            </a:lvl1pPr>
            <a:lvl2pPr indent="0" lvl="1" marL="0" marR="0" rtl="0" algn="r">
              <a:spcBef>
                <a:spcPts val="0"/>
              </a:spcBef>
              <a:buNone/>
              <a:defRPr b="0" i="0" sz="900" u="none" cap="none" strike="noStrike">
                <a:solidFill>
                  <a:srgbClr val="888B94"/>
                </a:solidFill>
                <a:latin typeface="Open Sans Light"/>
                <a:ea typeface="Open Sans Light"/>
                <a:cs typeface="Open Sans Light"/>
                <a:sym typeface="Open Sans Light"/>
              </a:defRPr>
            </a:lvl2pPr>
            <a:lvl3pPr indent="0" lvl="2" marL="0" marR="0" rtl="0" algn="r">
              <a:spcBef>
                <a:spcPts val="0"/>
              </a:spcBef>
              <a:buNone/>
              <a:defRPr b="0" i="0" sz="900" u="none" cap="none" strike="noStrike">
                <a:solidFill>
                  <a:srgbClr val="888B94"/>
                </a:solidFill>
                <a:latin typeface="Open Sans Light"/>
                <a:ea typeface="Open Sans Light"/>
                <a:cs typeface="Open Sans Light"/>
                <a:sym typeface="Open Sans Light"/>
              </a:defRPr>
            </a:lvl3pPr>
            <a:lvl4pPr indent="0" lvl="3" marL="0" marR="0" rtl="0" algn="r">
              <a:spcBef>
                <a:spcPts val="0"/>
              </a:spcBef>
              <a:buNone/>
              <a:defRPr b="0" i="0" sz="900" u="none" cap="none" strike="noStrike">
                <a:solidFill>
                  <a:srgbClr val="888B94"/>
                </a:solidFill>
                <a:latin typeface="Open Sans Light"/>
                <a:ea typeface="Open Sans Light"/>
                <a:cs typeface="Open Sans Light"/>
                <a:sym typeface="Open Sans Light"/>
              </a:defRPr>
            </a:lvl4pPr>
            <a:lvl5pPr indent="0" lvl="4" marL="0" marR="0" rtl="0" algn="r">
              <a:spcBef>
                <a:spcPts val="0"/>
              </a:spcBef>
              <a:buNone/>
              <a:defRPr b="0" i="0" sz="900" u="none" cap="none" strike="noStrike">
                <a:solidFill>
                  <a:srgbClr val="888B94"/>
                </a:solidFill>
                <a:latin typeface="Open Sans Light"/>
                <a:ea typeface="Open Sans Light"/>
                <a:cs typeface="Open Sans Light"/>
                <a:sym typeface="Open Sans Light"/>
              </a:defRPr>
            </a:lvl5pPr>
            <a:lvl6pPr indent="0" lvl="5" marL="0" marR="0" rtl="0" algn="r">
              <a:spcBef>
                <a:spcPts val="0"/>
              </a:spcBef>
              <a:buNone/>
              <a:defRPr b="0" i="0" sz="900" u="none" cap="none" strike="noStrike">
                <a:solidFill>
                  <a:srgbClr val="888B94"/>
                </a:solidFill>
                <a:latin typeface="Open Sans Light"/>
                <a:ea typeface="Open Sans Light"/>
                <a:cs typeface="Open Sans Light"/>
                <a:sym typeface="Open Sans Light"/>
              </a:defRPr>
            </a:lvl6pPr>
            <a:lvl7pPr indent="0" lvl="6" marL="0" marR="0" rtl="0" algn="r">
              <a:spcBef>
                <a:spcPts val="0"/>
              </a:spcBef>
              <a:buNone/>
              <a:defRPr b="0" i="0" sz="900" u="none" cap="none" strike="noStrike">
                <a:solidFill>
                  <a:srgbClr val="888B94"/>
                </a:solidFill>
                <a:latin typeface="Open Sans Light"/>
                <a:ea typeface="Open Sans Light"/>
                <a:cs typeface="Open Sans Light"/>
                <a:sym typeface="Open Sans Light"/>
              </a:defRPr>
            </a:lvl7pPr>
            <a:lvl8pPr indent="0" lvl="7" marL="0" marR="0" rtl="0" algn="r">
              <a:spcBef>
                <a:spcPts val="0"/>
              </a:spcBef>
              <a:buNone/>
              <a:defRPr b="0" i="0" sz="900" u="none" cap="none" strike="noStrike">
                <a:solidFill>
                  <a:srgbClr val="888B94"/>
                </a:solidFill>
                <a:latin typeface="Open Sans Light"/>
                <a:ea typeface="Open Sans Light"/>
                <a:cs typeface="Open Sans Light"/>
                <a:sym typeface="Open Sans Light"/>
              </a:defRPr>
            </a:lvl8pPr>
            <a:lvl9pPr indent="0" lvl="8" marL="0" marR="0" rtl="0" algn="r">
              <a:spcBef>
                <a:spcPts val="0"/>
              </a:spcBef>
              <a:buNone/>
              <a:defRPr b="0" i="0" sz="900" u="none" cap="none" strike="noStrike">
                <a:solidFill>
                  <a:srgbClr val="888B94"/>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
        <p:nvSpPr>
          <p:cNvPr id="10" name="Google Shape;10;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Open Sans SemiBold"/>
              <a:buNone/>
              <a:defRPr b="0" i="0" sz="3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 name="Google Shape;11;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accent2"/>
              </a:buClr>
              <a:buSzPts val="2100"/>
              <a:buFont typeface="Arial"/>
              <a:buChar char="•"/>
              <a:defRPr b="0" i="0" sz="2100" u="none" cap="none" strike="noStrike">
                <a:solidFill>
                  <a:schemeClr val="dk1"/>
                </a:solidFill>
                <a:latin typeface="Open Sans Light"/>
                <a:ea typeface="Open Sans Light"/>
                <a:cs typeface="Open Sans Light"/>
                <a:sym typeface="Open Sans Light"/>
              </a:defRPr>
            </a:lvl1pPr>
            <a:lvl2pPr indent="-342900" lvl="1" marL="914400"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hyperlink" Target="https://www.ksde.org/Portals/0/TLA/Accreditation/XXXX%20%20Grade%20School.pdf?ver=2023-02-24-143316-730"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hyperlink" Target="mailto:accreditation@ksde.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hyperlink" Target="mailto:accredotation@ksde.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9"/>
          <p:cNvSpPr txBox="1"/>
          <p:nvPr>
            <p:ph type="title"/>
          </p:nvPr>
        </p:nvSpPr>
        <p:spPr>
          <a:xfrm>
            <a:off x="1420092" y="317500"/>
            <a:ext cx="6255300" cy="2034900"/>
          </a:xfrm>
          <a:prstGeom prst="rect">
            <a:avLst/>
          </a:prstGeom>
        </p:spPr>
        <p:txBody>
          <a:bodyPr anchorCtr="0" anchor="b" bIns="34275" lIns="68575" spcFirstLastPara="1" rIns="342900" wrap="square" tIns="34275">
            <a:noAutofit/>
          </a:bodyPr>
          <a:lstStyle/>
          <a:p>
            <a:pPr indent="0" lvl="0" marL="0" rtl="0" algn="l">
              <a:spcBef>
                <a:spcPts val="0"/>
              </a:spcBef>
              <a:spcAft>
                <a:spcPts val="0"/>
              </a:spcAft>
              <a:buNone/>
            </a:pPr>
            <a:r>
              <a:rPr lang="en"/>
              <a:t>Creating a Culture for Change</a:t>
            </a:r>
            <a:endParaRPr/>
          </a:p>
        </p:txBody>
      </p:sp>
      <p:sp>
        <p:nvSpPr>
          <p:cNvPr id="255" name="Google Shape;255;p39"/>
          <p:cNvSpPr txBox="1"/>
          <p:nvPr>
            <p:ph idx="1" type="body"/>
          </p:nvPr>
        </p:nvSpPr>
        <p:spPr>
          <a:xfrm>
            <a:off x="1420092" y="2434701"/>
            <a:ext cx="6255300" cy="1125300"/>
          </a:xfrm>
          <a:prstGeom prst="rect">
            <a:avLst/>
          </a:prstGeom>
        </p:spPr>
        <p:txBody>
          <a:bodyPr anchorCtr="0" anchor="t" bIns="137150" lIns="68575" spcFirstLastPara="1" rIns="342900" wrap="square" tIns="137150">
            <a:noAutofit/>
          </a:bodyPr>
          <a:lstStyle/>
          <a:p>
            <a:pPr indent="0" lvl="0" marL="0" rtl="0" algn="l">
              <a:spcBef>
                <a:spcPts val="800"/>
              </a:spcBef>
              <a:spcAft>
                <a:spcPts val="0"/>
              </a:spcAft>
              <a:buNone/>
            </a:pPr>
            <a:r>
              <a:rPr lang="en"/>
              <a:t>School/System Culture Survey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Moving to Mentoring	</a:t>
            </a:r>
            <a:endParaRPr/>
          </a:p>
        </p:txBody>
      </p:sp>
      <p:sp>
        <p:nvSpPr>
          <p:cNvPr id="318" name="Google Shape;318;p48"/>
          <p:cNvSpPr txBox="1"/>
          <p:nvPr>
            <p:ph idx="1" type="body"/>
          </p:nvPr>
        </p:nvSpPr>
        <p:spPr>
          <a:xfrm>
            <a:off x="628650" y="1369225"/>
            <a:ext cx="38856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Schools that are at a mentoring level in school culture are not only focused on their school’s data, but actively seek out ways to collaborate, share and learn with external stakeholders, schools outside of their district, and institutions of higher education.</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pic>
        <p:nvPicPr>
          <p:cNvPr id="319" name="Google Shape;319;p48"/>
          <p:cNvPicPr preferRelativeResize="0"/>
          <p:nvPr/>
        </p:nvPicPr>
        <p:blipFill>
          <a:blip r:embed="rId3">
            <a:alphaModFix/>
          </a:blip>
          <a:stretch>
            <a:fillRect/>
          </a:stretch>
        </p:blipFill>
        <p:spPr>
          <a:xfrm>
            <a:off x="4666650" y="1420444"/>
            <a:ext cx="4324951" cy="28403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9"/>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School Report</a:t>
            </a:r>
            <a:endParaRPr/>
          </a:p>
        </p:txBody>
      </p:sp>
      <p:sp>
        <p:nvSpPr>
          <p:cNvPr id="325" name="Google Shape;325;p49"/>
          <p:cNvSpPr txBox="1"/>
          <p:nvPr>
            <p:ph idx="1" type="body"/>
          </p:nvPr>
        </p:nvSpPr>
        <p:spPr>
          <a:xfrm>
            <a:off x="628650" y="1369225"/>
            <a:ext cx="30762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a:p>
            <a:pPr indent="0" lvl="0" marL="0" rtl="0" algn="l">
              <a:spcBef>
                <a:spcPts val="800"/>
              </a:spcBef>
              <a:spcAft>
                <a:spcPts val="0"/>
              </a:spcAft>
              <a:buNone/>
            </a:pPr>
            <a:r>
              <a:rPr lang="en" u="sng">
                <a:solidFill>
                  <a:schemeClr val="hlink"/>
                </a:solidFill>
                <a:hlinkClick r:id="rId3"/>
              </a:rPr>
              <a:t>Individualized School Report Sample</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pic>
        <p:nvPicPr>
          <p:cNvPr id="326" name="Google Shape;326;p49"/>
          <p:cNvPicPr preferRelativeResize="0"/>
          <p:nvPr/>
        </p:nvPicPr>
        <p:blipFill>
          <a:blip r:embed="rId4">
            <a:alphaModFix/>
          </a:blip>
          <a:stretch>
            <a:fillRect/>
          </a:stretch>
        </p:blipFill>
        <p:spPr>
          <a:xfrm>
            <a:off x="4268276" y="273850"/>
            <a:ext cx="4041451" cy="4293000"/>
          </a:xfrm>
          <a:prstGeom prst="rect">
            <a:avLst/>
          </a:prstGeom>
          <a:noFill/>
          <a:ln>
            <a:noFill/>
          </a:ln>
        </p:spPr>
      </p:pic>
      <p:sp>
        <p:nvSpPr>
          <p:cNvPr id="327" name="Google Shape;327;p49"/>
          <p:cNvSpPr txBox="1"/>
          <p:nvPr/>
        </p:nvSpPr>
        <p:spPr>
          <a:xfrm>
            <a:off x="6000750" y="1183000"/>
            <a:ext cx="73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FFFFFF"/>
              </a:highlight>
              <a:latin typeface="Open Sans Light"/>
              <a:ea typeface="Open Sans Light"/>
              <a:cs typeface="Open Sans Light"/>
              <a:sym typeface="Open Sa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Culture Survey Timeline	</a:t>
            </a:r>
            <a:endParaRPr/>
          </a:p>
        </p:txBody>
      </p:sp>
      <p:sp>
        <p:nvSpPr>
          <p:cNvPr id="333" name="Google Shape;333;p50"/>
          <p:cNvSpPr txBox="1"/>
          <p:nvPr>
            <p:ph idx="1" type="body"/>
          </p:nvPr>
        </p:nvSpPr>
        <p:spPr>
          <a:xfrm>
            <a:off x="628650" y="1293019"/>
            <a:ext cx="7886700" cy="3263400"/>
          </a:xfrm>
          <a:prstGeom prst="rect">
            <a:avLst/>
          </a:prstGeom>
        </p:spPr>
        <p:txBody>
          <a:bodyPr anchorCtr="0" anchor="t" bIns="34275" lIns="68575" spcFirstLastPara="1" rIns="68575" wrap="square" tIns="34275">
            <a:noAutofit/>
          </a:bodyPr>
          <a:lstStyle/>
          <a:p>
            <a:pPr indent="-330200" lvl="0" marL="457200" rtl="0" algn="l">
              <a:spcBef>
                <a:spcPts val="800"/>
              </a:spcBef>
              <a:spcAft>
                <a:spcPts val="0"/>
              </a:spcAft>
              <a:buSzPts val="1600"/>
              <a:buChar char="•"/>
            </a:pPr>
            <a:r>
              <a:rPr lang="en" sz="2300"/>
              <a:t>Send the ‘why’, directions, and link to your staff and have them complete it during the months of March/April 2023.</a:t>
            </a:r>
            <a:endParaRPr sz="2300"/>
          </a:p>
          <a:p>
            <a:pPr indent="-374650" lvl="1" marL="914400" rtl="0" algn="l">
              <a:spcBef>
                <a:spcPts val="0"/>
              </a:spcBef>
              <a:spcAft>
                <a:spcPts val="0"/>
              </a:spcAft>
              <a:buSzPts val="2300"/>
              <a:buChar char="•"/>
            </a:pPr>
            <a:r>
              <a:rPr lang="en" sz="2300"/>
              <a:t>We recommend that you give a two week window to ensure completion.</a:t>
            </a:r>
            <a:endParaRPr sz="2300"/>
          </a:p>
          <a:p>
            <a:pPr indent="-330200" lvl="0" marL="457200" rtl="0" algn="l">
              <a:spcBef>
                <a:spcPts val="0"/>
              </a:spcBef>
              <a:spcAft>
                <a:spcPts val="0"/>
              </a:spcAft>
              <a:buSzPts val="1600"/>
              <a:buChar char="•"/>
            </a:pPr>
            <a:r>
              <a:rPr lang="en" sz="2300"/>
              <a:t>Have the principal/district lead email </a:t>
            </a:r>
            <a:r>
              <a:rPr lang="en" sz="2300" u="sng">
                <a:solidFill>
                  <a:schemeClr val="hlink"/>
                </a:solidFill>
                <a:hlinkClick r:id="rId3"/>
              </a:rPr>
              <a:t>accreditation@ksde.org</a:t>
            </a:r>
            <a:r>
              <a:rPr lang="en" sz="2300"/>
              <a:t> to request a copy of your data.</a:t>
            </a:r>
            <a:endParaRPr sz="2300"/>
          </a:p>
          <a:p>
            <a:pPr indent="-374650" lvl="1" marL="914400" rtl="0" algn="l">
              <a:spcBef>
                <a:spcPts val="0"/>
              </a:spcBef>
              <a:spcAft>
                <a:spcPts val="0"/>
              </a:spcAft>
              <a:buSzPts val="2300"/>
              <a:buChar char="•"/>
            </a:pPr>
            <a:r>
              <a:rPr lang="en" sz="2300"/>
              <a:t>Please do this before </a:t>
            </a:r>
            <a:r>
              <a:rPr b="1" lang="en" sz="2300">
                <a:latin typeface="Open Sans"/>
                <a:ea typeface="Open Sans"/>
                <a:cs typeface="Open Sans"/>
                <a:sym typeface="Open Sans"/>
              </a:rPr>
              <a:t>May 12</a:t>
            </a:r>
            <a:r>
              <a:rPr b="1" lang="en" sz="2300">
                <a:latin typeface="Open Sans"/>
                <a:ea typeface="Open Sans"/>
                <a:cs typeface="Open Sans"/>
                <a:sym typeface="Open Sans"/>
              </a:rPr>
              <a:t>, 2023</a:t>
            </a:r>
            <a:r>
              <a:rPr lang="en" sz="2300"/>
              <a:t>.</a:t>
            </a:r>
            <a:endParaRPr sz="2300"/>
          </a:p>
          <a:p>
            <a:pPr indent="-330200" lvl="0" marL="457200" rtl="0" algn="l">
              <a:spcBef>
                <a:spcPts val="0"/>
              </a:spcBef>
              <a:spcAft>
                <a:spcPts val="0"/>
              </a:spcAft>
              <a:buSzPts val="1600"/>
              <a:buChar char="•"/>
            </a:pPr>
            <a:r>
              <a:rPr lang="en" sz="2300"/>
              <a:t>Individual reports will be sent back within 1 week of the request.</a:t>
            </a:r>
            <a:endParaRPr sz="2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1"/>
          <p:cNvSpPr txBox="1"/>
          <p:nvPr>
            <p:ph idx="1" type="body"/>
          </p:nvPr>
        </p:nvSpPr>
        <p:spPr>
          <a:xfrm>
            <a:off x="2622901" y="2376050"/>
            <a:ext cx="3898200" cy="1765500"/>
          </a:xfrm>
          <a:prstGeom prst="rect">
            <a:avLst/>
          </a:prstGeom>
          <a:noFill/>
          <a:ln>
            <a:noFill/>
          </a:ln>
        </p:spPr>
        <p:txBody>
          <a:bodyPr anchorCtr="0" anchor="ctr" bIns="34275" lIns="68575" spcFirstLastPara="1" rIns="68575" wrap="square" tIns="34275">
            <a:normAutofit/>
          </a:bodyPr>
          <a:lstStyle/>
          <a:p>
            <a:pPr indent="0" lvl="1" marL="342900" rtl="0" algn="ctr">
              <a:lnSpc>
                <a:spcPct val="150000"/>
              </a:lnSpc>
              <a:spcBef>
                <a:spcPts val="0"/>
              </a:spcBef>
              <a:spcAft>
                <a:spcPts val="0"/>
              </a:spcAft>
              <a:buSzPts val="1500"/>
              <a:buNone/>
            </a:pPr>
            <a:r>
              <a:rPr lang="en" sz="1800"/>
              <a:t>Accreditation and Design Team</a:t>
            </a:r>
            <a:br>
              <a:rPr lang="en" sz="1800"/>
            </a:br>
            <a:r>
              <a:rPr lang="en" sz="1800"/>
              <a:t>(785) 296-8012</a:t>
            </a:r>
            <a:br>
              <a:rPr lang="en" sz="1800"/>
            </a:br>
            <a:r>
              <a:rPr lang="en" sz="1800" u="sng">
                <a:solidFill>
                  <a:schemeClr val="hlink"/>
                </a:solidFill>
                <a:hlinkClick r:id="rId3"/>
              </a:rPr>
              <a:t>accreditation@ksde.org </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What is ‘School Culture’? </a:t>
            </a:r>
            <a:endParaRPr/>
          </a:p>
        </p:txBody>
      </p:sp>
      <p:sp>
        <p:nvSpPr>
          <p:cNvPr id="261" name="Google Shape;261;p40"/>
          <p:cNvSpPr txBox="1"/>
          <p:nvPr>
            <p:ph idx="1" type="body"/>
          </p:nvPr>
        </p:nvSpPr>
        <p:spPr>
          <a:xfrm>
            <a:off x="628650" y="1293019"/>
            <a:ext cx="7886700" cy="3263400"/>
          </a:xfrm>
          <a:prstGeom prst="rect">
            <a:avLst/>
          </a:prstGeom>
        </p:spPr>
        <p:txBody>
          <a:bodyPr anchorCtr="0" anchor="t" bIns="34275" lIns="68575" spcFirstLastPara="1" rIns="68575" wrap="square" tIns="34275">
            <a:noAutofit/>
          </a:bodyPr>
          <a:lstStyle/>
          <a:p>
            <a:pPr indent="-374650" lvl="0" marL="457200" rtl="0" algn="l">
              <a:spcBef>
                <a:spcPts val="800"/>
              </a:spcBef>
              <a:spcAft>
                <a:spcPts val="0"/>
              </a:spcAft>
              <a:buClr>
                <a:schemeClr val="accent1"/>
              </a:buClr>
              <a:buSzPts val="2300"/>
              <a:buFont typeface="Open Sans Light"/>
              <a:buChar char="●"/>
            </a:pPr>
            <a:r>
              <a:rPr lang="en" sz="2300">
                <a:solidFill>
                  <a:srgbClr val="000000"/>
                </a:solidFill>
                <a:highlight>
                  <a:srgbClr val="FFFFFF"/>
                </a:highlight>
              </a:rPr>
              <a:t>Beliefs</a:t>
            </a:r>
            <a:endParaRPr sz="2300">
              <a:solidFill>
                <a:srgbClr val="000000"/>
              </a:solidFill>
              <a:highlight>
                <a:srgbClr val="FFFFFF"/>
              </a:highlight>
            </a:endParaRPr>
          </a:p>
          <a:p>
            <a:pPr indent="-374650" lvl="0" marL="457200" rtl="0" algn="l">
              <a:spcBef>
                <a:spcPts val="0"/>
              </a:spcBef>
              <a:spcAft>
                <a:spcPts val="0"/>
              </a:spcAft>
              <a:buClr>
                <a:schemeClr val="accent1"/>
              </a:buClr>
              <a:buSzPts val="2300"/>
              <a:buFont typeface="Open Sans Light"/>
              <a:buChar char="●"/>
            </a:pPr>
            <a:r>
              <a:rPr lang="en" sz="2300">
                <a:solidFill>
                  <a:srgbClr val="000000"/>
                </a:solidFill>
                <a:highlight>
                  <a:srgbClr val="FFFFFF"/>
                </a:highlight>
              </a:rPr>
              <a:t>Perceptions</a:t>
            </a:r>
            <a:endParaRPr sz="2300">
              <a:solidFill>
                <a:srgbClr val="000000"/>
              </a:solidFill>
              <a:highlight>
                <a:srgbClr val="FFFFFF"/>
              </a:highlight>
            </a:endParaRPr>
          </a:p>
          <a:p>
            <a:pPr indent="-374650" lvl="0" marL="457200" rtl="0" algn="l">
              <a:spcBef>
                <a:spcPts val="0"/>
              </a:spcBef>
              <a:spcAft>
                <a:spcPts val="0"/>
              </a:spcAft>
              <a:buClr>
                <a:schemeClr val="accent1"/>
              </a:buClr>
              <a:buSzPts val="2300"/>
              <a:buFont typeface="Open Sans Light"/>
              <a:buChar char="●"/>
            </a:pPr>
            <a:r>
              <a:rPr lang="en" sz="2300">
                <a:solidFill>
                  <a:srgbClr val="000000"/>
                </a:solidFill>
                <a:highlight>
                  <a:srgbClr val="FFFFFF"/>
                </a:highlight>
              </a:rPr>
              <a:t>Relationships</a:t>
            </a:r>
            <a:endParaRPr sz="2300">
              <a:solidFill>
                <a:srgbClr val="000000"/>
              </a:solidFill>
              <a:highlight>
                <a:srgbClr val="FFFFFF"/>
              </a:highlight>
            </a:endParaRPr>
          </a:p>
          <a:p>
            <a:pPr indent="-374650" lvl="0" marL="457200" rtl="0" algn="l">
              <a:spcBef>
                <a:spcPts val="0"/>
              </a:spcBef>
              <a:spcAft>
                <a:spcPts val="0"/>
              </a:spcAft>
              <a:buClr>
                <a:schemeClr val="accent1"/>
              </a:buClr>
              <a:buSzPts val="2300"/>
              <a:buFont typeface="Open Sans Light"/>
              <a:buChar char="●"/>
            </a:pPr>
            <a:r>
              <a:rPr lang="en" sz="2300">
                <a:solidFill>
                  <a:srgbClr val="000000"/>
                </a:solidFill>
                <a:highlight>
                  <a:srgbClr val="FFFFFF"/>
                </a:highlight>
              </a:rPr>
              <a:t>Attitudes</a:t>
            </a:r>
            <a:endParaRPr sz="2300">
              <a:solidFill>
                <a:srgbClr val="000000"/>
              </a:solidFill>
              <a:highlight>
                <a:srgbClr val="FFFFFF"/>
              </a:highlight>
            </a:endParaRPr>
          </a:p>
          <a:p>
            <a:pPr indent="-374650" lvl="0" marL="457200" rtl="0" algn="l">
              <a:spcBef>
                <a:spcPts val="0"/>
              </a:spcBef>
              <a:spcAft>
                <a:spcPts val="0"/>
              </a:spcAft>
              <a:buClr>
                <a:schemeClr val="accent1"/>
              </a:buClr>
              <a:buSzPts val="2300"/>
              <a:buFont typeface="Open Sans Light"/>
              <a:buChar char="●"/>
            </a:pPr>
            <a:r>
              <a:rPr lang="en" sz="2300">
                <a:solidFill>
                  <a:srgbClr val="000000"/>
                </a:solidFill>
                <a:highlight>
                  <a:srgbClr val="FFFFFF"/>
                </a:highlight>
              </a:rPr>
              <a:t>Written and unwritten rules </a:t>
            </a:r>
            <a:endParaRPr sz="2300">
              <a:solidFill>
                <a:srgbClr val="000000"/>
              </a:solidFill>
              <a:highlight>
                <a:srgbClr val="FFFFFF"/>
              </a:highlight>
            </a:endParaRPr>
          </a:p>
          <a:p>
            <a:pPr indent="0" lvl="0" marL="0" rtl="0" algn="l">
              <a:spcBef>
                <a:spcPts val="800"/>
              </a:spcBef>
              <a:spcAft>
                <a:spcPts val="0"/>
              </a:spcAft>
              <a:buNone/>
            </a:pPr>
            <a:r>
              <a:rPr lang="en" sz="2300">
                <a:solidFill>
                  <a:srgbClr val="000000"/>
                </a:solidFill>
                <a:highlight>
                  <a:srgbClr val="FFFFFF"/>
                </a:highlight>
              </a:rPr>
              <a:t>that shape and influence every aspect of how a school functions </a:t>
            </a:r>
            <a:r>
              <a:rPr lang="en" sz="2000">
                <a:solidFill>
                  <a:srgbClr val="000000"/>
                </a:solidFill>
                <a:highlight>
                  <a:srgbClr val="FFFFFF"/>
                </a:highlight>
              </a:rPr>
              <a:t>(The Glossary of Education Reform, 2020).</a:t>
            </a:r>
            <a:endParaRPr sz="2000">
              <a:solidFill>
                <a:srgbClr val="000000"/>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Why is School </a:t>
            </a:r>
            <a:r>
              <a:rPr lang="en"/>
              <a:t>Culture</a:t>
            </a:r>
            <a:r>
              <a:rPr lang="en"/>
              <a:t> Important</a:t>
            </a:r>
            <a:r>
              <a:rPr lang="en"/>
              <a:t>?</a:t>
            </a:r>
            <a:endParaRPr/>
          </a:p>
        </p:txBody>
      </p:sp>
      <p:sp>
        <p:nvSpPr>
          <p:cNvPr id="267" name="Google Shape;267;p41"/>
          <p:cNvSpPr txBox="1"/>
          <p:nvPr>
            <p:ph idx="1" type="body"/>
          </p:nvPr>
        </p:nvSpPr>
        <p:spPr>
          <a:xfrm>
            <a:off x="628650" y="1369225"/>
            <a:ext cx="7886700" cy="31593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i="1" lang="en">
                <a:latin typeface="Open Sans"/>
                <a:ea typeface="Open Sans"/>
                <a:cs typeface="Open Sans"/>
                <a:sym typeface="Open Sans"/>
              </a:rPr>
              <a:t>S</a:t>
            </a:r>
            <a:r>
              <a:rPr b="1" i="1" lang="en">
                <a:latin typeface="Open Sans"/>
                <a:ea typeface="Open Sans"/>
                <a:cs typeface="Open Sans"/>
                <a:sym typeface="Open Sans"/>
              </a:rPr>
              <a:t>chool culture is a key factor in student achievement and teacher retention.</a:t>
            </a:r>
            <a:endParaRPr b="1" i="1">
              <a:latin typeface="Open Sans"/>
              <a:ea typeface="Open Sans"/>
              <a:cs typeface="Open Sans"/>
              <a:sym typeface="Open Sans"/>
            </a:endParaRPr>
          </a:p>
          <a:p>
            <a:pPr indent="0" lvl="0" marL="0" rtl="0" algn="l">
              <a:spcBef>
                <a:spcPts val="800"/>
              </a:spcBef>
              <a:spcAft>
                <a:spcPts val="0"/>
              </a:spcAft>
              <a:buNone/>
            </a:pPr>
            <a:r>
              <a:rPr lang="en"/>
              <a:t>Creating a happier place for people to work and learn will prevent more pressing issues from occurring.</a:t>
            </a:r>
            <a:endParaRPr/>
          </a:p>
          <a:p>
            <a:pPr indent="-317500" lvl="0" marL="457200" rtl="0" algn="l">
              <a:spcBef>
                <a:spcPts val="800"/>
              </a:spcBef>
              <a:spcAft>
                <a:spcPts val="0"/>
              </a:spcAft>
              <a:buClr>
                <a:schemeClr val="accent1"/>
              </a:buClr>
              <a:buSzPts val="1400"/>
              <a:buChar char="•"/>
            </a:pPr>
            <a:r>
              <a:rPr lang="en"/>
              <a:t>Student attendance is better</a:t>
            </a:r>
            <a:endParaRPr/>
          </a:p>
          <a:p>
            <a:pPr indent="-317500" lvl="0" marL="457200" rtl="0" algn="l">
              <a:spcBef>
                <a:spcPts val="0"/>
              </a:spcBef>
              <a:spcAft>
                <a:spcPts val="0"/>
              </a:spcAft>
              <a:buClr>
                <a:schemeClr val="accent1"/>
              </a:buClr>
              <a:buSzPts val="1400"/>
              <a:buChar char="•"/>
            </a:pPr>
            <a:r>
              <a:rPr lang="en"/>
              <a:t>Students’ behaviors are better</a:t>
            </a:r>
            <a:endParaRPr/>
          </a:p>
          <a:p>
            <a:pPr indent="-317500" lvl="0" marL="457200" rtl="0" algn="l">
              <a:spcBef>
                <a:spcPts val="0"/>
              </a:spcBef>
              <a:spcAft>
                <a:spcPts val="0"/>
              </a:spcAft>
              <a:buClr>
                <a:schemeClr val="accent1"/>
              </a:buClr>
              <a:buSzPts val="1400"/>
              <a:buChar char="•"/>
            </a:pPr>
            <a:r>
              <a:rPr lang="en"/>
              <a:t>Teachers are less stressed</a:t>
            </a:r>
            <a:endParaRPr/>
          </a:p>
          <a:p>
            <a:pPr indent="-317500" lvl="0" marL="457200" rtl="0" algn="l">
              <a:spcBef>
                <a:spcPts val="0"/>
              </a:spcBef>
              <a:spcAft>
                <a:spcPts val="0"/>
              </a:spcAft>
              <a:buClr>
                <a:schemeClr val="accent1"/>
              </a:buClr>
              <a:buSzPts val="1400"/>
              <a:buChar char="•"/>
            </a:pPr>
            <a:r>
              <a:rPr lang="en"/>
              <a:t>All have a growth mindset</a:t>
            </a:r>
            <a:endParaRPr/>
          </a:p>
          <a:p>
            <a:pPr indent="-317500" lvl="0" marL="457200" rtl="0" algn="l">
              <a:spcBef>
                <a:spcPts val="0"/>
              </a:spcBef>
              <a:spcAft>
                <a:spcPts val="0"/>
              </a:spcAft>
              <a:buClr>
                <a:schemeClr val="accent1"/>
              </a:buClr>
              <a:buSzPts val="1400"/>
              <a:buChar char="•"/>
            </a:pPr>
            <a:r>
              <a:rPr lang="en"/>
              <a:t>Better outcomes for students</a:t>
            </a:r>
            <a:endParaRPr/>
          </a:p>
          <a:p>
            <a:pPr indent="0" lvl="0" marL="0" rtl="0" algn="l">
              <a:spcBef>
                <a:spcPts val="800"/>
              </a:spcBef>
              <a:spcAft>
                <a:spcPts val="0"/>
              </a:spcAft>
              <a:buNone/>
            </a:pPr>
            <a:r>
              <a:t/>
            </a:r>
            <a:endParaRPr b="1" i="1">
              <a:latin typeface="Open Sans"/>
              <a:ea typeface="Open Sans"/>
              <a:cs typeface="Open Sans"/>
              <a:sym typeface="Open Sans"/>
            </a:endParaRPr>
          </a:p>
        </p:txBody>
      </p:sp>
      <p:sp>
        <p:nvSpPr>
          <p:cNvPr id="268" name="Google Shape;268;p41"/>
          <p:cNvSpPr txBox="1"/>
          <p:nvPr/>
        </p:nvSpPr>
        <p:spPr>
          <a:xfrm>
            <a:off x="520850" y="4326050"/>
            <a:ext cx="1584300" cy="23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Light"/>
                <a:ea typeface="Open Sans Light"/>
                <a:cs typeface="Open Sans Light"/>
                <a:sym typeface="Open Sans Light"/>
              </a:rPr>
              <a:t>K-12 Dive Brief, 2018</a:t>
            </a:r>
            <a:endParaRPr sz="1000">
              <a:latin typeface="Open Sans Light"/>
              <a:ea typeface="Open Sans Light"/>
              <a:cs typeface="Open Sans Light"/>
              <a:sym typeface="Open Sa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2"/>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How do we evaluate school culture? </a:t>
            </a:r>
            <a:endParaRPr/>
          </a:p>
        </p:txBody>
      </p:sp>
      <p:sp>
        <p:nvSpPr>
          <p:cNvPr id="274" name="Google Shape;274;p42"/>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374650" lvl="0" marL="457200" rtl="0" algn="l">
              <a:lnSpc>
                <a:spcPct val="115000"/>
              </a:lnSpc>
              <a:spcBef>
                <a:spcPts val="0"/>
              </a:spcBef>
              <a:spcAft>
                <a:spcPts val="0"/>
              </a:spcAft>
              <a:buClr>
                <a:schemeClr val="accent1"/>
              </a:buClr>
              <a:buSzPts val="2300"/>
              <a:buFont typeface="Open Sans Light"/>
              <a:buChar char="●"/>
            </a:pPr>
            <a:r>
              <a:rPr lang="en" sz="2300">
                <a:solidFill>
                  <a:schemeClr val="accent2"/>
                </a:solidFill>
              </a:rPr>
              <a:t>Shared Vision</a:t>
            </a:r>
            <a:endParaRPr sz="2300">
              <a:solidFill>
                <a:schemeClr val="accent2"/>
              </a:solidFill>
            </a:endParaRPr>
          </a:p>
          <a:p>
            <a:pPr indent="-374650" lvl="0" marL="457200" rtl="0" algn="l">
              <a:lnSpc>
                <a:spcPct val="115000"/>
              </a:lnSpc>
              <a:spcBef>
                <a:spcPts val="0"/>
              </a:spcBef>
              <a:spcAft>
                <a:spcPts val="0"/>
              </a:spcAft>
              <a:buClr>
                <a:schemeClr val="accent1"/>
              </a:buClr>
              <a:buSzPts val="2300"/>
              <a:buFont typeface="Open Sans Light"/>
              <a:buChar char="●"/>
            </a:pPr>
            <a:r>
              <a:rPr lang="en" sz="2300"/>
              <a:t>Collective Efficacy</a:t>
            </a:r>
            <a:endParaRPr sz="2300">
              <a:solidFill>
                <a:schemeClr val="accent2"/>
              </a:solidFill>
            </a:endParaRPr>
          </a:p>
          <a:p>
            <a:pPr indent="-374650" lvl="0" marL="457200" rtl="0" algn="l">
              <a:lnSpc>
                <a:spcPct val="115000"/>
              </a:lnSpc>
              <a:spcBef>
                <a:spcPts val="0"/>
              </a:spcBef>
              <a:spcAft>
                <a:spcPts val="0"/>
              </a:spcAft>
              <a:buClr>
                <a:schemeClr val="accent1"/>
              </a:buClr>
              <a:buSzPts val="2300"/>
              <a:buFont typeface="Open Sans Light"/>
              <a:buChar char="●"/>
            </a:pPr>
            <a:r>
              <a:rPr lang="en" sz="2300">
                <a:solidFill>
                  <a:schemeClr val="accent2"/>
                </a:solidFill>
              </a:rPr>
              <a:t>Inquiry, Innovation, and Exploration</a:t>
            </a:r>
            <a:endParaRPr sz="2300">
              <a:solidFill>
                <a:schemeClr val="accent2"/>
              </a:solidFill>
            </a:endParaRPr>
          </a:p>
          <a:p>
            <a:pPr indent="-374650" lvl="0" marL="457200" rtl="0" algn="l">
              <a:lnSpc>
                <a:spcPct val="115000"/>
              </a:lnSpc>
              <a:spcBef>
                <a:spcPts val="0"/>
              </a:spcBef>
              <a:spcAft>
                <a:spcPts val="0"/>
              </a:spcAft>
              <a:buClr>
                <a:schemeClr val="accent1"/>
              </a:buClr>
              <a:buSzPts val="2300"/>
              <a:buFont typeface="Open Sans Light"/>
              <a:buChar char="●"/>
            </a:pPr>
            <a:r>
              <a:rPr lang="en" sz="2300">
                <a:solidFill>
                  <a:schemeClr val="accent2"/>
                </a:solidFill>
              </a:rPr>
              <a:t>Modeling Learning Leadership</a:t>
            </a:r>
            <a:endParaRPr sz="2300">
              <a:solidFill>
                <a:schemeClr val="accent2"/>
              </a:solidFill>
            </a:endParaRPr>
          </a:p>
          <a:p>
            <a:pPr indent="-374650" lvl="0" marL="457200" rtl="0" algn="l">
              <a:lnSpc>
                <a:spcPct val="115000"/>
              </a:lnSpc>
              <a:spcBef>
                <a:spcPts val="0"/>
              </a:spcBef>
              <a:spcAft>
                <a:spcPts val="0"/>
              </a:spcAft>
              <a:buClr>
                <a:schemeClr val="accent1"/>
              </a:buClr>
              <a:buSzPts val="2300"/>
              <a:buFont typeface="Open Sans Light"/>
              <a:buChar char="●"/>
            </a:pPr>
            <a:r>
              <a:rPr lang="en" sz="2300">
                <a:solidFill>
                  <a:schemeClr val="accent2"/>
                </a:solidFill>
              </a:rPr>
              <a:t>Psychological Safety</a:t>
            </a:r>
            <a:endParaRPr sz="2300">
              <a:solidFill>
                <a:schemeClr val="accent2"/>
              </a:solidFill>
            </a:endParaRPr>
          </a:p>
          <a:p>
            <a:pPr indent="0" lvl="0" marL="0" rtl="0" algn="l">
              <a:lnSpc>
                <a:spcPct val="115000"/>
              </a:lnSpc>
              <a:spcBef>
                <a:spcPts val="0"/>
              </a:spcBef>
              <a:spcAft>
                <a:spcPts val="0"/>
              </a:spcAft>
              <a:buNone/>
            </a:pPr>
            <a:r>
              <a:t/>
            </a:r>
            <a:endParaRPr sz="2300">
              <a:solidFill>
                <a:schemeClr val="accent2"/>
              </a:solidFill>
            </a:endParaRPr>
          </a:p>
          <a:p>
            <a:pPr indent="0" lvl="0" marL="0" rtl="0" algn="l">
              <a:lnSpc>
                <a:spcPct val="115000"/>
              </a:lnSpc>
              <a:spcBef>
                <a:spcPts val="0"/>
              </a:spcBef>
              <a:spcAft>
                <a:spcPts val="0"/>
              </a:spcAft>
              <a:buNone/>
            </a:pPr>
            <a:r>
              <a:rPr lang="en" sz="1400">
                <a:solidFill>
                  <a:schemeClr val="accent2"/>
                </a:solidFill>
              </a:rPr>
              <a:t>Elmore, Forman, &amp; Stosich (2010)</a:t>
            </a:r>
            <a:endParaRPr sz="1400">
              <a:solidFill>
                <a:schemeClr val="accent2"/>
              </a:solidFill>
            </a:endParaRPr>
          </a:p>
          <a:p>
            <a:pPr indent="0" lvl="0" marL="0" rtl="0" algn="l">
              <a:lnSpc>
                <a:spcPct val="115000"/>
              </a:lnSpc>
              <a:spcBef>
                <a:spcPts val="0"/>
              </a:spcBef>
              <a:spcAft>
                <a:spcPts val="0"/>
              </a:spcAft>
              <a:buNone/>
            </a:pPr>
            <a:r>
              <a:rPr lang="en" sz="1400">
                <a:solidFill>
                  <a:schemeClr val="accent2"/>
                </a:solidFill>
              </a:rPr>
              <a:t>Kools, et al (2020)</a:t>
            </a:r>
            <a:endParaRPr sz="1400">
              <a:solidFill>
                <a:schemeClr val="accen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3"/>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Shared Vision</a:t>
            </a:r>
            <a:endParaRPr/>
          </a:p>
        </p:txBody>
      </p:sp>
      <p:sp>
        <p:nvSpPr>
          <p:cNvPr id="280" name="Google Shape;280;p43"/>
          <p:cNvSpPr txBox="1"/>
          <p:nvPr>
            <p:ph idx="1" type="body"/>
          </p:nvPr>
        </p:nvSpPr>
        <p:spPr>
          <a:xfrm>
            <a:off x="4833650" y="1674025"/>
            <a:ext cx="3999600" cy="24075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 A ‘Shared Vision’ is a student-focused statement that is crafted </a:t>
            </a:r>
            <a:r>
              <a:rPr i="1" lang="en"/>
              <a:t>with</a:t>
            </a:r>
            <a:r>
              <a:rPr lang="en"/>
              <a:t> stakeholder feedback and centers around the premise that all students are capable of learning and achieving success.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281" name="Google Shape;281;p43"/>
          <p:cNvSpPr txBox="1"/>
          <p:nvPr/>
        </p:nvSpPr>
        <p:spPr>
          <a:xfrm>
            <a:off x="3299900" y="1967550"/>
            <a:ext cx="12720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pic>
        <p:nvPicPr>
          <p:cNvPr id="282" name="Google Shape;282;p43"/>
          <p:cNvPicPr preferRelativeResize="0"/>
          <p:nvPr/>
        </p:nvPicPr>
        <p:blipFill>
          <a:blip r:embed="rId3">
            <a:alphaModFix/>
          </a:blip>
          <a:stretch>
            <a:fillRect/>
          </a:stretch>
        </p:blipFill>
        <p:spPr>
          <a:xfrm>
            <a:off x="291850" y="1564125"/>
            <a:ext cx="4280054" cy="24075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4"/>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Collective Efficacy</a:t>
            </a:r>
            <a:endParaRPr/>
          </a:p>
        </p:txBody>
      </p:sp>
      <p:sp>
        <p:nvSpPr>
          <p:cNvPr id="288" name="Google Shape;288;p44"/>
          <p:cNvSpPr txBox="1"/>
          <p:nvPr>
            <p:ph idx="1" type="body"/>
          </p:nvPr>
        </p:nvSpPr>
        <p:spPr>
          <a:xfrm>
            <a:off x="5518025" y="1364950"/>
            <a:ext cx="2997300" cy="32676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700"/>
              <a:t>→ Collective efficacy is the belief that you, and your team, have the ability and authority to make a difference and/or have an impact. Staff believe that they can produce meaningful learning experiences for students and that they can repair gaps in student learning. The belief in your own, or your groups’, potential.</a:t>
            </a:r>
            <a:endParaRPr sz="1700"/>
          </a:p>
          <a:p>
            <a:pPr indent="0" lvl="0" marL="0" rtl="0" algn="l">
              <a:spcBef>
                <a:spcPts val="800"/>
              </a:spcBef>
              <a:spcAft>
                <a:spcPts val="0"/>
              </a:spcAft>
              <a:buNone/>
            </a:pPr>
            <a:r>
              <a:t/>
            </a:r>
            <a:endParaRPr sz="1700"/>
          </a:p>
          <a:p>
            <a:pPr indent="0" lvl="0" marL="0" rtl="0" algn="l">
              <a:spcBef>
                <a:spcPts val="800"/>
              </a:spcBef>
              <a:spcAft>
                <a:spcPts val="0"/>
              </a:spcAft>
              <a:buNone/>
            </a:pPr>
            <a:r>
              <a:t/>
            </a:r>
            <a:endParaRPr sz="1700"/>
          </a:p>
          <a:p>
            <a:pPr indent="0" lvl="0" marL="0" rtl="0" algn="l">
              <a:spcBef>
                <a:spcPts val="800"/>
              </a:spcBef>
              <a:spcAft>
                <a:spcPts val="0"/>
              </a:spcAft>
              <a:buNone/>
            </a:pPr>
            <a:r>
              <a:t/>
            </a:r>
            <a:endParaRPr sz="1200"/>
          </a:p>
        </p:txBody>
      </p:sp>
      <p:pic>
        <p:nvPicPr>
          <p:cNvPr id="289" name="Google Shape;289;p44"/>
          <p:cNvPicPr preferRelativeResize="0"/>
          <p:nvPr/>
        </p:nvPicPr>
        <p:blipFill>
          <a:blip r:embed="rId3">
            <a:alphaModFix/>
          </a:blip>
          <a:stretch>
            <a:fillRect/>
          </a:stretch>
        </p:blipFill>
        <p:spPr>
          <a:xfrm>
            <a:off x="441100" y="1268050"/>
            <a:ext cx="4227048" cy="2219200"/>
          </a:xfrm>
          <a:prstGeom prst="rect">
            <a:avLst/>
          </a:prstGeom>
          <a:noFill/>
          <a:ln>
            <a:noFill/>
          </a:ln>
        </p:spPr>
      </p:pic>
      <p:sp>
        <p:nvSpPr>
          <p:cNvPr id="290" name="Google Shape;290;p44"/>
          <p:cNvSpPr txBox="1"/>
          <p:nvPr/>
        </p:nvSpPr>
        <p:spPr>
          <a:xfrm>
            <a:off x="474400" y="4144750"/>
            <a:ext cx="1964100" cy="487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800"/>
              </a:spcBef>
              <a:spcAft>
                <a:spcPts val="0"/>
              </a:spcAft>
              <a:buNone/>
            </a:pPr>
            <a:r>
              <a:rPr lang="en" sz="1200">
                <a:solidFill>
                  <a:schemeClr val="dk1"/>
                </a:solidFill>
                <a:latin typeface="Open Sans Light"/>
                <a:ea typeface="Open Sans Light"/>
                <a:cs typeface="Open Sans Light"/>
                <a:sym typeface="Open Sans Light"/>
              </a:rPr>
              <a:t>Donahoo &amp; Katz (2019)</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a:latin typeface="Open Sans Light"/>
              <a:ea typeface="Open Sans Light"/>
              <a:cs typeface="Open Sans Light"/>
              <a:sym typeface="Open Sa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Inquiry, Innovation, and Exploration</a:t>
            </a:r>
            <a:endParaRPr/>
          </a:p>
        </p:txBody>
      </p:sp>
      <p:sp>
        <p:nvSpPr>
          <p:cNvPr id="296" name="Google Shape;296;p45"/>
          <p:cNvSpPr txBox="1"/>
          <p:nvPr>
            <p:ph idx="1" type="body"/>
          </p:nvPr>
        </p:nvSpPr>
        <p:spPr>
          <a:xfrm>
            <a:off x="628650" y="1369225"/>
            <a:ext cx="40536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900"/>
              <a:t>→ School staff are encouraged to take initiative, ask questions, think differently, and solve problems in new or unique ways. Staff value their own </a:t>
            </a:r>
            <a:r>
              <a:rPr lang="en" sz="1900"/>
              <a:t>growth</a:t>
            </a:r>
            <a:r>
              <a:rPr lang="en" sz="1900"/>
              <a:t> and learning and take calculated risks in order to improve student outcomes. </a:t>
            </a:r>
            <a:endParaRPr sz="1900"/>
          </a:p>
          <a:p>
            <a:pPr indent="0" lvl="0" marL="0" rtl="0" algn="l">
              <a:spcBef>
                <a:spcPts val="800"/>
              </a:spcBef>
              <a:spcAft>
                <a:spcPts val="0"/>
              </a:spcAft>
              <a:buNone/>
            </a:pPr>
            <a:r>
              <a:t/>
            </a:r>
            <a:endParaRPr sz="1900"/>
          </a:p>
          <a:p>
            <a:pPr indent="0" lvl="0" marL="0" rtl="0" algn="l">
              <a:spcBef>
                <a:spcPts val="800"/>
              </a:spcBef>
              <a:spcAft>
                <a:spcPts val="0"/>
              </a:spcAft>
              <a:buNone/>
            </a:pPr>
            <a:r>
              <a:t/>
            </a:r>
            <a:endParaRPr sz="1900"/>
          </a:p>
          <a:p>
            <a:pPr indent="0" lvl="0" marL="0" rtl="0" algn="l">
              <a:spcBef>
                <a:spcPts val="800"/>
              </a:spcBef>
              <a:spcAft>
                <a:spcPts val="0"/>
              </a:spcAft>
              <a:buNone/>
            </a:pPr>
            <a:r>
              <a:t/>
            </a:r>
            <a:endParaRPr sz="1900"/>
          </a:p>
          <a:p>
            <a:pPr indent="0" lvl="0" marL="0" rtl="0" algn="l">
              <a:spcBef>
                <a:spcPts val="800"/>
              </a:spcBef>
              <a:spcAft>
                <a:spcPts val="0"/>
              </a:spcAft>
              <a:buNone/>
            </a:pPr>
            <a:r>
              <a:t/>
            </a:r>
            <a:endParaRPr sz="1900"/>
          </a:p>
        </p:txBody>
      </p:sp>
      <p:sp>
        <p:nvSpPr>
          <p:cNvPr id="297" name="Google Shape;297;p45"/>
          <p:cNvSpPr txBox="1"/>
          <p:nvPr/>
        </p:nvSpPr>
        <p:spPr>
          <a:xfrm>
            <a:off x="5515350" y="1268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45"/>
          <p:cNvPicPr preferRelativeResize="0"/>
          <p:nvPr/>
        </p:nvPicPr>
        <p:blipFill>
          <a:blip r:embed="rId3">
            <a:alphaModFix/>
          </a:blip>
          <a:stretch>
            <a:fillRect/>
          </a:stretch>
        </p:blipFill>
        <p:spPr>
          <a:xfrm>
            <a:off x="4867000" y="1349124"/>
            <a:ext cx="3894725" cy="2637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Modeling Learning Leadership</a:t>
            </a:r>
            <a:endParaRPr/>
          </a:p>
        </p:txBody>
      </p:sp>
      <p:sp>
        <p:nvSpPr>
          <p:cNvPr id="304" name="Google Shape;304;p46"/>
          <p:cNvSpPr txBox="1"/>
          <p:nvPr>
            <p:ph idx="1" type="body"/>
          </p:nvPr>
        </p:nvSpPr>
        <p:spPr>
          <a:xfrm>
            <a:off x="4640625" y="1369225"/>
            <a:ext cx="40200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 Leaders continue to grow and learn through professional </a:t>
            </a:r>
            <a:r>
              <a:rPr lang="en"/>
              <a:t>development</a:t>
            </a:r>
            <a:r>
              <a:rPr lang="en"/>
              <a:t> and </a:t>
            </a:r>
            <a:r>
              <a:rPr lang="en"/>
              <a:t>coaching</a:t>
            </a:r>
            <a:r>
              <a:rPr lang="en"/>
              <a:t>. Leaders encourage staff and students to participate in decision-making, and they </a:t>
            </a:r>
            <a:r>
              <a:rPr lang="en"/>
              <a:t>develop</a:t>
            </a:r>
            <a:r>
              <a:rPr lang="en"/>
              <a:t> the leadership potential in others. Leaders model effective practice and work to build and maintain trust.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pic>
        <p:nvPicPr>
          <p:cNvPr id="305" name="Google Shape;305;p46"/>
          <p:cNvPicPr preferRelativeResize="0"/>
          <p:nvPr/>
        </p:nvPicPr>
        <p:blipFill>
          <a:blip r:embed="rId3">
            <a:alphaModFix/>
          </a:blip>
          <a:stretch>
            <a:fillRect/>
          </a:stretch>
        </p:blipFill>
        <p:spPr>
          <a:xfrm>
            <a:off x="787625" y="1268050"/>
            <a:ext cx="2838400" cy="3311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7"/>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Psychological Safety</a:t>
            </a:r>
            <a:endParaRPr/>
          </a:p>
        </p:txBody>
      </p:sp>
      <p:sp>
        <p:nvSpPr>
          <p:cNvPr id="311" name="Google Shape;311;p47"/>
          <p:cNvSpPr txBox="1"/>
          <p:nvPr>
            <p:ph idx="1" type="body"/>
          </p:nvPr>
        </p:nvSpPr>
        <p:spPr>
          <a:xfrm>
            <a:off x="3707075" y="1344250"/>
            <a:ext cx="4808400" cy="33645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900"/>
              <a:t>→ Staff utilize the mindset ‘safe enough to try’, and share their learning with others about what does and does not work. Staff utilize the mindset of ‘failing forward’, and mistakes are viewed as learning opportunities. Staff feel safe to speak their truth and engage in collegial discourse. </a:t>
            </a:r>
            <a:endParaRPr sz="1900"/>
          </a:p>
          <a:p>
            <a:pPr indent="0" lvl="0" marL="0" rtl="0" algn="l">
              <a:spcBef>
                <a:spcPts val="800"/>
              </a:spcBef>
              <a:spcAft>
                <a:spcPts val="0"/>
              </a:spcAft>
              <a:buNone/>
            </a:pPr>
            <a:r>
              <a:t/>
            </a:r>
            <a:endParaRPr sz="1900"/>
          </a:p>
          <a:p>
            <a:pPr indent="0" lvl="0" marL="0" rtl="0" algn="l">
              <a:spcBef>
                <a:spcPts val="800"/>
              </a:spcBef>
              <a:spcAft>
                <a:spcPts val="0"/>
              </a:spcAft>
              <a:buNone/>
            </a:pPr>
            <a:r>
              <a:t/>
            </a:r>
            <a:endParaRPr sz="1900"/>
          </a:p>
          <a:p>
            <a:pPr indent="0" lvl="0" marL="0" rtl="0" algn="l">
              <a:spcBef>
                <a:spcPts val="800"/>
              </a:spcBef>
              <a:spcAft>
                <a:spcPts val="0"/>
              </a:spcAft>
              <a:buNone/>
            </a:pPr>
            <a:r>
              <a:rPr lang="en" sz="1500"/>
              <a:t>Kim &amp; Gonzalez (2018)</a:t>
            </a:r>
            <a:endParaRPr sz="1500"/>
          </a:p>
          <a:p>
            <a:pPr indent="0" lvl="0" marL="0" rtl="0" algn="l">
              <a:spcBef>
                <a:spcPts val="800"/>
              </a:spcBef>
              <a:spcAft>
                <a:spcPts val="0"/>
              </a:spcAft>
              <a:buNone/>
            </a:pPr>
            <a:r>
              <a:t/>
            </a:r>
            <a:endParaRPr sz="1500"/>
          </a:p>
        </p:txBody>
      </p:sp>
      <p:pic>
        <p:nvPicPr>
          <p:cNvPr id="312" name="Google Shape;312;p47"/>
          <p:cNvPicPr preferRelativeResize="0"/>
          <p:nvPr/>
        </p:nvPicPr>
        <p:blipFill>
          <a:blip r:embed="rId3">
            <a:alphaModFix/>
          </a:blip>
          <a:stretch>
            <a:fillRect/>
          </a:stretch>
        </p:blipFill>
        <p:spPr>
          <a:xfrm>
            <a:off x="273025" y="1948926"/>
            <a:ext cx="3117550" cy="20763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KSDE">
      <a:dk1>
        <a:srgbClr val="12284C"/>
      </a:dk1>
      <a:lt1>
        <a:srgbClr val="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